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.xml" ContentType="application/vnd.openxmlformats-officedocument.presentationml.tags+xml"/>
  <Override PartName="/ppt/notesSlides/notesSlide25.xml" ContentType="application/vnd.openxmlformats-officedocument.presentationml.notesSlide+xml"/>
  <Override PartName="/ppt/tags/tag2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33"/>
  </p:notesMasterIdLst>
  <p:handoutMasterIdLst>
    <p:handoutMasterId r:id="rId134"/>
  </p:handoutMasterIdLst>
  <p:sldIdLst>
    <p:sldId id="2926" r:id="rId2"/>
    <p:sldId id="2268" r:id="rId3"/>
    <p:sldId id="2869" r:id="rId4"/>
    <p:sldId id="2893" r:id="rId5"/>
    <p:sldId id="7652" r:id="rId6"/>
    <p:sldId id="2905" r:id="rId7"/>
    <p:sldId id="2954" r:id="rId8"/>
    <p:sldId id="2660" r:id="rId9"/>
    <p:sldId id="2874" r:id="rId10"/>
    <p:sldId id="2875" r:id="rId11"/>
    <p:sldId id="2876" r:id="rId12"/>
    <p:sldId id="2877" r:id="rId13"/>
    <p:sldId id="2731" r:id="rId14"/>
    <p:sldId id="2878" r:id="rId15"/>
    <p:sldId id="2879" r:id="rId16"/>
    <p:sldId id="7641" r:id="rId17"/>
    <p:sldId id="7642" r:id="rId18"/>
    <p:sldId id="2679" r:id="rId19"/>
    <p:sldId id="2680" r:id="rId20"/>
    <p:sldId id="2682" r:id="rId21"/>
    <p:sldId id="7624" r:id="rId22"/>
    <p:sldId id="7625" r:id="rId23"/>
    <p:sldId id="7626" r:id="rId24"/>
    <p:sldId id="2687" r:id="rId25"/>
    <p:sldId id="7627" r:id="rId26"/>
    <p:sldId id="7628" r:id="rId27"/>
    <p:sldId id="7629" r:id="rId28"/>
    <p:sldId id="7630" r:id="rId29"/>
    <p:sldId id="7631" r:id="rId30"/>
    <p:sldId id="2979" r:id="rId31"/>
    <p:sldId id="2980" r:id="rId32"/>
    <p:sldId id="2981" r:id="rId33"/>
    <p:sldId id="2982" r:id="rId34"/>
    <p:sldId id="2985" r:id="rId35"/>
    <p:sldId id="2983" r:id="rId36"/>
    <p:sldId id="2984" r:id="rId37"/>
    <p:sldId id="294" r:id="rId38"/>
    <p:sldId id="7632" r:id="rId39"/>
    <p:sldId id="7633" r:id="rId40"/>
    <p:sldId id="7638" r:id="rId41"/>
    <p:sldId id="7639" r:id="rId42"/>
    <p:sldId id="2738" r:id="rId43"/>
    <p:sldId id="2740" r:id="rId44"/>
    <p:sldId id="2741" r:id="rId45"/>
    <p:sldId id="7634" r:id="rId46"/>
    <p:sldId id="7635" r:id="rId47"/>
    <p:sldId id="2939" r:id="rId48"/>
    <p:sldId id="7636" r:id="rId49"/>
    <p:sldId id="2702" r:id="rId50"/>
    <p:sldId id="2348" r:id="rId51"/>
    <p:sldId id="2349" r:id="rId52"/>
    <p:sldId id="2705" r:id="rId53"/>
    <p:sldId id="2704" r:id="rId54"/>
    <p:sldId id="2707" r:id="rId55"/>
    <p:sldId id="2709" r:id="rId56"/>
    <p:sldId id="2706" r:id="rId57"/>
    <p:sldId id="2703" r:id="rId58"/>
    <p:sldId id="2711" r:id="rId59"/>
    <p:sldId id="2712" r:id="rId60"/>
    <p:sldId id="2701" r:id="rId61"/>
    <p:sldId id="2713" r:id="rId62"/>
    <p:sldId id="2742" r:id="rId63"/>
    <p:sldId id="2360" r:id="rId64"/>
    <p:sldId id="2987" r:id="rId65"/>
    <p:sldId id="2988" r:id="rId66"/>
    <p:sldId id="2995" r:id="rId67"/>
    <p:sldId id="2997" r:id="rId68"/>
    <p:sldId id="2998" r:id="rId69"/>
    <p:sldId id="2999" r:id="rId70"/>
    <p:sldId id="3000" r:id="rId71"/>
    <p:sldId id="7643" r:id="rId72"/>
    <p:sldId id="3006" r:id="rId73"/>
    <p:sldId id="3009" r:id="rId74"/>
    <p:sldId id="7647" r:id="rId75"/>
    <p:sldId id="3002" r:id="rId76"/>
    <p:sldId id="3011" r:id="rId77"/>
    <p:sldId id="3014" r:id="rId78"/>
    <p:sldId id="3016" r:id="rId79"/>
    <p:sldId id="3007" r:id="rId80"/>
    <p:sldId id="3008" r:id="rId81"/>
    <p:sldId id="2717" r:id="rId82"/>
    <p:sldId id="3010" r:id="rId83"/>
    <p:sldId id="2722" r:id="rId84"/>
    <p:sldId id="3012" r:id="rId85"/>
    <p:sldId id="7648" r:id="rId86"/>
    <p:sldId id="2924" r:id="rId87"/>
    <p:sldId id="2925" r:id="rId88"/>
    <p:sldId id="2930" r:id="rId89"/>
    <p:sldId id="7649" r:id="rId90"/>
    <p:sldId id="2922" r:id="rId91"/>
    <p:sldId id="7650" r:id="rId92"/>
    <p:sldId id="2685" r:id="rId93"/>
    <p:sldId id="2935" r:id="rId94"/>
    <p:sldId id="2686" r:id="rId95"/>
    <p:sldId id="7651" r:id="rId96"/>
    <p:sldId id="2690" r:id="rId97"/>
    <p:sldId id="2691" r:id="rId98"/>
    <p:sldId id="2692" r:id="rId99"/>
    <p:sldId id="2693" r:id="rId100"/>
    <p:sldId id="2694" r:id="rId101"/>
    <p:sldId id="2695" r:id="rId102"/>
    <p:sldId id="2696" r:id="rId103"/>
    <p:sldId id="2697" r:id="rId104"/>
    <p:sldId id="2699" r:id="rId105"/>
    <p:sldId id="2700" r:id="rId106"/>
    <p:sldId id="287" r:id="rId107"/>
    <p:sldId id="7646" r:id="rId108"/>
    <p:sldId id="7645" r:id="rId109"/>
    <p:sldId id="2381" r:id="rId110"/>
    <p:sldId id="2382" r:id="rId111"/>
    <p:sldId id="2383" r:id="rId112"/>
    <p:sldId id="7616" r:id="rId113"/>
    <p:sldId id="2385" r:id="rId114"/>
    <p:sldId id="2386" r:id="rId115"/>
    <p:sldId id="384" r:id="rId116"/>
    <p:sldId id="2387" r:id="rId117"/>
    <p:sldId id="2388" r:id="rId118"/>
    <p:sldId id="2389" r:id="rId119"/>
    <p:sldId id="2390" r:id="rId120"/>
    <p:sldId id="2391" r:id="rId121"/>
    <p:sldId id="2392" r:id="rId122"/>
    <p:sldId id="261" r:id="rId123"/>
    <p:sldId id="2393" r:id="rId124"/>
    <p:sldId id="2394" r:id="rId125"/>
    <p:sldId id="2395" r:id="rId126"/>
    <p:sldId id="380" r:id="rId127"/>
    <p:sldId id="2397" r:id="rId128"/>
    <p:sldId id="2398" r:id="rId129"/>
    <p:sldId id="2399" r:id="rId130"/>
    <p:sldId id="2400" r:id="rId131"/>
    <p:sldId id="2401" r:id="rId132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3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BF569D"/>
    <a:srgbClr val="6E45A1"/>
    <a:srgbClr val="CDCCFE"/>
    <a:srgbClr val="FFE6FE"/>
    <a:srgbClr val="FFFC00"/>
    <a:srgbClr val="00CD28"/>
    <a:srgbClr val="CDF8CC"/>
    <a:srgbClr val="F7F9D6"/>
    <a:srgbClr val="32C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65FEB9-0349-1240-8150-8E6F7ED71CBE}" v="7" dt="2023-11-15T13:44:16.674"/>
    <p1510:client id="{8E90D48B-2369-8D41-8B65-80FEA6618A3D}" v="1" dt="2023-11-16T00:55:44.2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 autoAdjust="0"/>
    <p:restoredTop sz="85884" autoAdjust="0"/>
  </p:normalViewPr>
  <p:slideViewPr>
    <p:cSldViewPr>
      <p:cViewPr>
        <p:scale>
          <a:sx n="50" d="100"/>
          <a:sy n="50" d="100"/>
        </p:scale>
        <p:origin x="29" y="931"/>
      </p:cViewPr>
      <p:guideLst>
        <p:guide orient="horz" pos="2480"/>
        <p:guide pos="2925"/>
      </p:guideLst>
    </p:cSldViewPr>
  </p:slideViewPr>
  <p:outlineViewPr>
    <p:cViewPr>
      <p:scale>
        <a:sx n="33" d="100"/>
        <a:sy n="33" d="100"/>
      </p:scale>
      <p:origin x="0" y="-5720"/>
    </p:cViewPr>
  </p:outlineViewPr>
  <p:notesTextViewPr>
    <p:cViewPr>
      <p:scale>
        <a:sx n="65" d="100"/>
        <a:sy n="6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handoutMaster" Target="handoutMasters/handoutMaster1.xml"/><Relationship Id="rId139" Type="http://schemas.microsoft.com/office/2016/11/relationships/changesInfo" Target="changesInfos/changesInfo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达 魏" userId="ca17b13798aa44f7" providerId="LiveId" clId="{8E90D48B-2369-8D41-8B65-80FEA6618A3D}"/>
    <pc:docChg chg="undo custSel addSld delSld modSld sldOrd">
      <pc:chgData name="星达 魏" userId="ca17b13798aa44f7" providerId="LiveId" clId="{8E90D48B-2369-8D41-8B65-80FEA6618A3D}" dt="2023-11-16T01:04:20.021" v="2274" actId="2696"/>
      <pc:docMkLst>
        <pc:docMk/>
      </pc:docMkLst>
      <pc:sldChg chg="add">
        <pc:chgData name="星达 魏" userId="ca17b13798aa44f7" providerId="LiveId" clId="{8E90D48B-2369-8D41-8B65-80FEA6618A3D}" dt="2023-11-08T07:52:30.071" v="1683"/>
        <pc:sldMkLst>
          <pc:docMk/>
          <pc:sldMk cId="722144047" sldId="26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644908732" sldId="26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165419685" sldId="268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338753196" sldId="27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238795553" sldId="27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582901606" sldId="27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6894428" sldId="273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738672153" sldId="274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813625871" sldId="287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294288778" sldId="316"/>
        </pc:sldMkLst>
      </pc:sldChg>
      <pc:sldChg chg="add del">
        <pc:chgData name="星达 魏" userId="ca17b13798aa44f7" providerId="LiveId" clId="{8E90D48B-2369-8D41-8B65-80FEA6618A3D}" dt="2023-11-05T07:38:57.438" v="5" actId="2696"/>
        <pc:sldMkLst>
          <pc:docMk/>
          <pc:sldMk cId="3628960693" sldId="2241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3793755348" sldId="228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599257209" sldId="2326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944318482" sldId="233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934481484" sldId="233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4190433580" sldId="2332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1549942529" sldId="234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954276114" sldId="234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912979303" sldId="2343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935073375" sldId="2344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57545983" sldId="2345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3647610131" sldId="2346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2561676812" sldId="2347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1195443429" sldId="2348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1900980984" sldId="2349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600031087" sldId="2350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2376168546" sldId="2351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1570824484" sldId="2352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142682574" sldId="2353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4076155890" sldId="2354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3095331072" sldId="2639"/>
        </pc:sldMkLst>
      </pc:sldChg>
      <pc:sldChg chg="add">
        <pc:chgData name="星达 魏" userId="ca17b13798aa44f7" providerId="LiveId" clId="{8E90D48B-2369-8D41-8B65-80FEA6618A3D}" dt="2023-11-08T07:52:02.066" v="1682"/>
        <pc:sldMkLst>
          <pc:docMk/>
          <pc:sldMk cId="4198881042" sldId="2640"/>
        </pc:sldMkLst>
      </pc:sldChg>
      <pc:sldChg chg="add">
        <pc:chgData name="星达 魏" userId="ca17b13798aa44f7" providerId="LiveId" clId="{8E90D48B-2369-8D41-8B65-80FEA6618A3D}" dt="2023-11-08T07:54:58.638" v="1687"/>
        <pc:sldMkLst>
          <pc:docMk/>
          <pc:sldMk cId="1979524404" sldId="264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292961116" sldId="264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945485578" sldId="2643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06943360" sldId="2644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659149571" sldId="2645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89001677" sldId="2646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474478422" sldId="2647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706298557" sldId="2648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066809527" sldId="2649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220965517" sldId="265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549275559" sldId="265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776906694" sldId="265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427939644" sldId="2653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403423894" sldId="2654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638864344" sldId="2655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782738294" sldId="2657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138712189" sldId="2658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307642742" sldId="2659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98434351" sldId="266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702321864" sldId="266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466285479" sldId="2667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773432665" sldId="2676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020016024" sldId="2685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587146326" sldId="2686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636697175" sldId="2688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382209279" sldId="2689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202818786" sldId="269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330420632" sldId="269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634149902" sldId="269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4195023295" sldId="2693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747657375" sldId="2694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71919585" sldId="2695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568038688" sldId="2696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622737112" sldId="2697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4248606791" sldId="2698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4082888977" sldId="2699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034460846" sldId="270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866884668" sldId="270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963210936" sldId="270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193660959" sldId="2703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910970501" sldId="2704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031637759" sldId="2705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266507959" sldId="2706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693996948" sldId="2707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4292115674" sldId="2708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304230439" sldId="2709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589765912" sldId="271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904181443" sldId="2711"/>
        </pc:sldMkLst>
      </pc:sldChg>
      <pc:sldChg chg="modSp add mod">
        <pc:chgData name="星达 魏" userId="ca17b13798aa44f7" providerId="LiveId" clId="{8E90D48B-2369-8D41-8B65-80FEA6618A3D}" dt="2023-11-08T07:58:37.971" v="1710" actId="20577"/>
        <pc:sldMkLst>
          <pc:docMk/>
          <pc:sldMk cId="744952692" sldId="2713"/>
        </pc:sldMkLst>
        <pc:spChg chg="mod">
          <ac:chgData name="星达 魏" userId="ca17b13798aa44f7" providerId="LiveId" clId="{8E90D48B-2369-8D41-8B65-80FEA6618A3D}" dt="2023-11-08T07:58:37.971" v="1710" actId="20577"/>
          <ac:spMkLst>
            <pc:docMk/>
            <pc:sldMk cId="744952692" sldId="2713"/>
            <ac:spMk id="7" creationId="{1D21E5D5-A033-5B59-669D-E8C1AD583DD5}"/>
          </ac:spMkLst>
        </pc:spChg>
      </pc:sldChg>
      <pc:sldChg chg="modSp add mod">
        <pc:chgData name="星达 魏" userId="ca17b13798aa44f7" providerId="LiveId" clId="{8E90D48B-2369-8D41-8B65-80FEA6618A3D}" dt="2023-11-08T07:58:43.877" v="1727" actId="20577"/>
        <pc:sldMkLst>
          <pc:docMk/>
          <pc:sldMk cId="675373598" sldId="2715"/>
        </pc:sldMkLst>
        <pc:spChg chg="mod">
          <ac:chgData name="星达 魏" userId="ca17b13798aa44f7" providerId="LiveId" clId="{8E90D48B-2369-8D41-8B65-80FEA6618A3D}" dt="2023-11-08T07:58:43.877" v="1727" actId="20577"/>
          <ac:spMkLst>
            <pc:docMk/>
            <pc:sldMk cId="675373598" sldId="2715"/>
            <ac:spMk id="7" creationId="{1D21E5D5-A033-5B59-669D-E8C1AD583DD5}"/>
          </ac:spMkLst>
        </pc:spChg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752851330" sldId="2716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532085111" sldId="2717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664635916" sldId="2718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87019776" sldId="2719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312163107" sldId="272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727717237" sldId="272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870164858" sldId="2723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838539947" sldId="2724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468090336" sldId="2725"/>
        </pc:sldMkLst>
      </pc:sldChg>
      <pc:sldChg chg="del">
        <pc:chgData name="星达 魏" userId="ca17b13798aa44f7" providerId="LiveId" clId="{8E90D48B-2369-8D41-8B65-80FEA6618A3D}" dt="2023-11-05T07:39:56.166" v="94" actId="2696"/>
        <pc:sldMkLst>
          <pc:docMk/>
          <pc:sldMk cId="3962588859" sldId="2725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286646818" sldId="2726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240078873" sldId="2727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204994925" sldId="2728"/>
        </pc:sldMkLst>
      </pc:sldChg>
      <pc:sldChg chg="del">
        <pc:chgData name="星达 魏" userId="ca17b13798aa44f7" providerId="LiveId" clId="{8E90D48B-2369-8D41-8B65-80FEA6618A3D}" dt="2023-11-05T07:39:56.466" v="95" actId="2696"/>
        <pc:sldMkLst>
          <pc:docMk/>
          <pc:sldMk cId="3885058230" sldId="2728"/>
        </pc:sldMkLst>
      </pc:sldChg>
      <pc:sldChg chg="del">
        <pc:chgData name="星达 魏" userId="ca17b13798aa44f7" providerId="LiveId" clId="{8E90D48B-2369-8D41-8B65-80FEA6618A3D}" dt="2023-11-05T07:41:28.337" v="98" actId="2696"/>
        <pc:sldMkLst>
          <pc:docMk/>
          <pc:sldMk cId="2403973338" sldId="2729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4185310764" sldId="2729"/>
        </pc:sldMkLst>
      </pc:sldChg>
      <pc:sldChg chg="add">
        <pc:chgData name="星达 魏" userId="ca17b13798aa44f7" providerId="LiveId" clId="{8E90D48B-2369-8D41-8B65-80FEA6618A3D}" dt="2023-11-05T07:43:56.295" v="224"/>
        <pc:sldMkLst>
          <pc:docMk/>
          <pc:sldMk cId="2690205120" sldId="2730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827171608" sldId="273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828536087" sldId="2732"/>
        </pc:sldMkLst>
      </pc:sldChg>
      <pc:sldChg chg="add del">
        <pc:chgData name="星达 魏" userId="ca17b13798aa44f7" providerId="LiveId" clId="{8E90D48B-2369-8D41-8B65-80FEA6618A3D}" dt="2023-11-05T07:53:03.341" v="765"/>
        <pc:sldMkLst>
          <pc:docMk/>
          <pc:sldMk cId="1468002274" sldId="2795"/>
        </pc:sldMkLst>
      </pc:sldChg>
      <pc:sldChg chg="add del">
        <pc:chgData name="星达 魏" userId="ca17b13798aa44f7" providerId="LiveId" clId="{8E90D48B-2369-8D41-8B65-80FEA6618A3D}" dt="2023-11-05T07:53:03.341" v="765"/>
        <pc:sldMkLst>
          <pc:docMk/>
          <pc:sldMk cId="189538423" sldId="2796"/>
        </pc:sldMkLst>
      </pc:sldChg>
      <pc:sldChg chg="del">
        <pc:chgData name="星达 魏" userId="ca17b13798aa44f7" providerId="LiveId" clId="{8E90D48B-2369-8D41-8B65-80FEA6618A3D}" dt="2023-11-05T07:42:16.618" v="123" actId="2696"/>
        <pc:sldMkLst>
          <pc:docMk/>
          <pc:sldMk cId="4189532485" sldId="2800"/>
        </pc:sldMkLst>
      </pc:sldChg>
      <pc:sldChg chg="del">
        <pc:chgData name="星达 魏" userId="ca17b13798aa44f7" providerId="LiveId" clId="{8E90D48B-2369-8D41-8B65-80FEA6618A3D}" dt="2023-11-05T07:42:16.675" v="154" actId="2696"/>
        <pc:sldMkLst>
          <pc:docMk/>
          <pc:sldMk cId="616212351" sldId="2804"/>
        </pc:sldMkLst>
      </pc:sldChg>
      <pc:sldChg chg="del">
        <pc:chgData name="星达 魏" userId="ca17b13798aa44f7" providerId="LiveId" clId="{8E90D48B-2369-8D41-8B65-80FEA6618A3D}" dt="2023-11-05T07:42:16.688" v="163" actId="2696"/>
        <pc:sldMkLst>
          <pc:docMk/>
          <pc:sldMk cId="476697433" sldId="2805"/>
        </pc:sldMkLst>
      </pc:sldChg>
      <pc:sldChg chg="del">
        <pc:chgData name="星达 魏" userId="ca17b13798aa44f7" providerId="LiveId" clId="{8E90D48B-2369-8D41-8B65-80FEA6618A3D}" dt="2023-11-05T07:42:16.684" v="160" actId="2696"/>
        <pc:sldMkLst>
          <pc:docMk/>
          <pc:sldMk cId="3898555606" sldId="2806"/>
        </pc:sldMkLst>
      </pc:sldChg>
      <pc:sldChg chg="modSp add del mod">
        <pc:chgData name="星达 魏" userId="ca17b13798aa44f7" providerId="LiveId" clId="{8E90D48B-2369-8D41-8B65-80FEA6618A3D}" dt="2023-11-05T07:54:00.767" v="835" actId="20577"/>
        <pc:sldMkLst>
          <pc:docMk/>
          <pc:sldMk cId="2835413929" sldId="2807"/>
        </pc:sldMkLst>
        <pc:spChg chg="mod">
          <ac:chgData name="星达 魏" userId="ca17b13798aa44f7" providerId="LiveId" clId="{8E90D48B-2369-8D41-8B65-80FEA6618A3D}" dt="2023-11-05T07:54:00.767" v="835" actId="20577"/>
          <ac:spMkLst>
            <pc:docMk/>
            <pc:sldMk cId="2835413929" sldId="2807"/>
            <ac:spMk id="3" creationId="{57A1327B-3200-1E4F-A1AF-1CA0F615FC5B}"/>
          </ac:spMkLst>
        </pc:spChg>
      </pc:sldChg>
      <pc:sldChg chg="del">
        <pc:chgData name="星达 魏" userId="ca17b13798aa44f7" providerId="LiveId" clId="{8E90D48B-2369-8D41-8B65-80FEA6618A3D}" dt="2023-11-05T07:42:16.669" v="151" actId="2696"/>
        <pc:sldMkLst>
          <pc:docMk/>
          <pc:sldMk cId="3146860449" sldId="2808"/>
        </pc:sldMkLst>
      </pc:sldChg>
      <pc:sldChg chg="del">
        <pc:chgData name="星达 魏" userId="ca17b13798aa44f7" providerId="LiveId" clId="{8E90D48B-2369-8D41-8B65-80FEA6618A3D}" dt="2023-11-05T07:42:16.681" v="158" actId="2696"/>
        <pc:sldMkLst>
          <pc:docMk/>
          <pc:sldMk cId="3759006542" sldId="2809"/>
        </pc:sldMkLst>
      </pc:sldChg>
      <pc:sldChg chg="del">
        <pc:chgData name="星达 魏" userId="ca17b13798aa44f7" providerId="LiveId" clId="{8E90D48B-2369-8D41-8B65-80FEA6618A3D}" dt="2023-11-05T07:42:16.648" v="137" actId="2696"/>
        <pc:sldMkLst>
          <pc:docMk/>
          <pc:sldMk cId="4193600920" sldId="2810"/>
        </pc:sldMkLst>
      </pc:sldChg>
      <pc:sldChg chg="del">
        <pc:chgData name="星达 魏" userId="ca17b13798aa44f7" providerId="LiveId" clId="{8E90D48B-2369-8D41-8B65-80FEA6618A3D}" dt="2023-11-05T07:42:16.625" v="125" actId="2696"/>
        <pc:sldMkLst>
          <pc:docMk/>
          <pc:sldMk cId="2963957206" sldId="2813"/>
        </pc:sldMkLst>
      </pc:sldChg>
      <pc:sldChg chg="del">
        <pc:chgData name="星达 魏" userId="ca17b13798aa44f7" providerId="LiveId" clId="{8E90D48B-2369-8D41-8B65-80FEA6618A3D}" dt="2023-11-05T07:42:16.679" v="156" actId="2696"/>
        <pc:sldMkLst>
          <pc:docMk/>
          <pc:sldMk cId="2250440075" sldId="2814"/>
        </pc:sldMkLst>
      </pc:sldChg>
      <pc:sldChg chg="del">
        <pc:chgData name="星达 魏" userId="ca17b13798aa44f7" providerId="LiveId" clId="{8E90D48B-2369-8D41-8B65-80FEA6618A3D}" dt="2023-11-05T07:42:16.674" v="153" actId="2696"/>
        <pc:sldMkLst>
          <pc:docMk/>
          <pc:sldMk cId="2737744754" sldId="2815"/>
        </pc:sldMkLst>
      </pc:sldChg>
      <pc:sldChg chg="del">
        <pc:chgData name="星达 魏" userId="ca17b13798aa44f7" providerId="LiveId" clId="{8E90D48B-2369-8D41-8B65-80FEA6618A3D}" dt="2023-11-05T07:42:16.655" v="141" actId="2696"/>
        <pc:sldMkLst>
          <pc:docMk/>
          <pc:sldMk cId="1617932976" sldId="2816"/>
        </pc:sldMkLst>
      </pc:sldChg>
      <pc:sldChg chg="del">
        <pc:chgData name="星达 魏" userId="ca17b13798aa44f7" providerId="LiveId" clId="{8E90D48B-2369-8D41-8B65-80FEA6618A3D}" dt="2023-11-05T07:42:16.689" v="164" actId="2696"/>
        <pc:sldMkLst>
          <pc:docMk/>
          <pc:sldMk cId="3265349779" sldId="2818"/>
        </pc:sldMkLst>
      </pc:sldChg>
      <pc:sldChg chg="del">
        <pc:chgData name="星达 魏" userId="ca17b13798aa44f7" providerId="LiveId" clId="{8E90D48B-2369-8D41-8B65-80FEA6618A3D}" dt="2023-11-05T07:42:16.698" v="172" actId="2696"/>
        <pc:sldMkLst>
          <pc:docMk/>
          <pc:sldMk cId="2637655672" sldId="2820"/>
        </pc:sldMkLst>
      </pc:sldChg>
      <pc:sldChg chg="del">
        <pc:chgData name="星达 魏" userId="ca17b13798aa44f7" providerId="LiveId" clId="{8E90D48B-2369-8D41-8B65-80FEA6618A3D}" dt="2023-11-05T07:42:16.635" v="130" actId="2696"/>
        <pc:sldMkLst>
          <pc:docMk/>
          <pc:sldMk cId="2352234239" sldId="2824"/>
        </pc:sldMkLst>
      </pc:sldChg>
      <pc:sldChg chg="del">
        <pc:chgData name="星达 魏" userId="ca17b13798aa44f7" providerId="LiveId" clId="{8E90D48B-2369-8D41-8B65-80FEA6618A3D}" dt="2023-11-05T07:42:16.680" v="157" actId="2696"/>
        <pc:sldMkLst>
          <pc:docMk/>
          <pc:sldMk cId="196237439" sldId="2825"/>
        </pc:sldMkLst>
      </pc:sldChg>
      <pc:sldChg chg="del">
        <pc:chgData name="星达 魏" userId="ca17b13798aa44f7" providerId="LiveId" clId="{8E90D48B-2369-8D41-8B65-80FEA6618A3D}" dt="2023-11-05T07:42:16.622" v="124" actId="2696"/>
        <pc:sldMkLst>
          <pc:docMk/>
          <pc:sldMk cId="2289014058" sldId="2826"/>
        </pc:sldMkLst>
      </pc:sldChg>
      <pc:sldChg chg="del">
        <pc:chgData name="星达 魏" userId="ca17b13798aa44f7" providerId="LiveId" clId="{8E90D48B-2369-8D41-8B65-80FEA6618A3D}" dt="2023-11-05T07:42:16.656" v="142" actId="2696"/>
        <pc:sldMkLst>
          <pc:docMk/>
          <pc:sldMk cId="1342389015" sldId="2827"/>
        </pc:sldMkLst>
      </pc:sldChg>
      <pc:sldChg chg="del">
        <pc:chgData name="星达 魏" userId="ca17b13798aa44f7" providerId="LiveId" clId="{8E90D48B-2369-8D41-8B65-80FEA6618A3D}" dt="2023-11-05T07:42:16.696" v="171" actId="2696"/>
        <pc:sldMkLst>
          <pc:docMk/>
          <pc:sldMk cId="2259353490" sldId="2828"/>
        </pc:sldMkLst>
      </pc:sldChg>
      <pc:sldChg chg="del">
        <pc:chgData name="星达 魏" userId="ca17b13798aa44f7" providerId="LiveId" clId="{8E90D48B-2369-8D41-8B65-80FEA6618A3D}" dt="2023-11-05T07:42:16.628" v="127" actId="2696"/>
        <pc:sldMkLst>
          <pc:docMk/>
          <pc:sldMk cId="1868707852" sldId="2829"/>
        </pc:sldMkLst>
      </pc:sldChg>
      <pc:sldChg chg="del">
        <pc:chgData name="星达 魏" userId="ca17b13798aa44f7" providerId="LiveId" clId="{8E90D48B-2369-8D41-8B65-80FEA6618A3D}" dt="2023-11-05T07:42:16.686" v="162" actId="2696"/>
        <pc:sldMkLst>
          <pc:docMk/>
          <pc:sldMk cId="3715836518" sldId="2830"/>
        </pc:sldMkLst>
      </pc:sldChg>
      <pc:sldChg chg="del">
        <pc:chgData name="星达 魏" userId="ca17b13798aa44f7" providerId="LiveId" clId="{8E90D48B-2369-8D41-8B65-80FEA6618A3D}" dt="2023-11-05T07:42:16.661" v="145" actId="2696"/>
        <pc:sldMkLst>
          <pc:docMk/>
          <pc:sldMk cId="2298129177" sldId="2831"/>
        </pc:sldMkLst>
      </pc:sldChg>
      <pc:sldChg chg="del">
        <pc:chgData name="星达 魏" userId="ca17b13798aa44f7" providerId="LiveId" clId="{8E90D48B-2369-8D41-8B65-80FEA6618A3D}" dt="2023-11-05T07:42:16.630" v="128" actId="2696"/>
        <pc:sldMkLst>
          <pc:docMk/>
          <pc:sldMk cId="225690355" sldId="2832"/>
        </pc:sldMkLst>
      </pc:sldChg>
      <pc:sldChg chg="del">
        <pc:chgData name="星达 魏" userId="ca17b13798aa44f7" providerId="LiveId" clId="{8E90D48B-2369-8D41-8B65-80FEA6618A3D}" dt="2023-11-05T07:42:16.645" v="136" actId="2696"/>
        <pc:sldMkLst>
          <pc:docMk/>
          <pc:sldMk cId="2753085376" sldId="2834"/>
        </pc:sldMkLst>
      </pc:sldChg>
      <pc:sldChg chg="del">
        <pc:chgData name="星达 魏" userId="ca17b13798aa44f7" providerId="LiveId" clId="{8E90D48B-2369-8D41-8B65-80FEA6618A3D}" dt="2023-11-05T07:42:16.637" v="132" actId="2696"/>
        <pc:sldMkLst>
          <pc:docMk/>
          <pc:sldMk cId="1482037471" sldId="2835"/>
        </pc:sldMkLst>
      </pc:sldChg>
      <pc:sldChg chg="del">
        <pc:chgData name="星达 魏" userId="ca17b13798aa44f7" providerId="LiveId" clId="{8E90D48B-2369-8D41-8B65-80FEA6618A3D}" dt="2023-11-05T07:42:16.640" v="133" actId="2696"/>
        <pc:sldMkLst>
          <pc:docMk/>
          <pc:sldMk cId="2169028262" sldId="2836"/>
        </pc:sldMkLst>
      </pc:sldChg>
      <pc:sldChg chg="del">
        <pc:chgData name="星达 魏" userId="ca17b13798aa44f7" providerId="LiveId" clId="{8E90D48B-2369-8D41-8B65-80FEA6618A3D}" dt="2023-11-05T07:42:16.662" v="146" actId="2696"/>
        <pc:sldMkLst>
          <pc:docMk/>
          <pc:sldMk cId="520748511" sldId="2837"/>
        </pc:sldMkLst>
      </pc:sldChg>
      <pc:sldChg chg="del">
        <pc:chgData name="星达 魏" userId="ca17b13798aa44f7" providerId="LiveId" clId="{8E90D48B-2369-8D41-8B65-80FEA6618A3D}" dt="2023-11-05T07:42:16.733" v="183" actId="2696"/>
        <pc:sldMkLst>
          <pc:docMk/>
          <pc:sldMk cId="4290533001" sldId="2838"/>
        </pc:sldMkLst>
      </pc:sldChg>
      <pc:sldChg chg="del">
        <pc:chgData name="星达 魏" userId="ca17b13798aa44f7" providerId="LiveId" clId="{8E90D48B-2369-8D41-8B65-80FEA6618A3D}" dt="2023-11-05T07:42:16.658" v="143" actId="2696"/>
        <pc:sldMkLst>
          <pc:docMk/>
          <pc:sldMk cId="2732342472" sldId="2839"/>
        </pc:sldMkLst>
      </pc:sldChg>
      <pc:sldChg chg="del">
        <pc:chgData name="星达 魏" userId="ca17b13798aa44f7" providerId="LiveId" clId="{8E90D48B-2369-8D41-8B65-80FEA6618A3D}" dt="2023-11-05T07:42:16.719" v="179" actId="2696"/>
        <pc:sldMkLst>
          <pc:docMk/>
          <pc:sldMk cId="2414878119" sldId="2841"/>
        </pc:sldMkLst>
      </pc:sldChg>
      <pc:sldChg chg="del">
        <pc:chgData name="星达 魏" userId="ca17b13798aa44f7" providerId="LiveId" clId="{8E90D48B-2369-8D41-8B65-80FEA6618A3D}" dt="2023-11-05T07:42:16.627" v="126" actId="2696"/>
        <pc:sldMkLst>
          <pc:docMk/>
          <pc:sldMk cId="3225670513" sldId="2842"/>
        </pc:sldMkLst>
      </pc:sldChg>
      <pc:sldChg chg="del">
        <pc:chgData name="星达 魏" userId="ca17b13798aa44f7" providerId="LiveId" clId="{8E90D48B-2369-8D41-8B65-80FEA6618A3D}" dt="2023-11-05T07:42:16.652" v="140" actId="2696"/>
        <pc:sldMkLst>
          <pc:docMk/>
          <pc:sldMk cId="3182385002" sldId="2844"/>
        </pc:sldMkLst>
      </pc:sldChg>
      <pc:sldChg chg="del">
        <pc:chgData name="星达 魏" userId="ca17b13798aa44f7" providerId="LiveId" clId="{8E90D48B-2369-8D41-8B65-80FEA6618A3D}" dt="2023-11-05T07:42:16.690" v="165" actId="2696"/>
        <pc:sldMkLst>
          <pc:docMk/>
          <pc:sldMk cId="1507447420" sldId="2845"/>
        </pc:sldMkLst>
      </pc:sldChg>
      <pc:sldChg chg="del">
        <pc:chgData name="星达 魏" userId="ca17b13798aa44f7" providerId="LiveId" clId="{8E90D48B-2369-8D41-8B65-80FEA6618A3D}" dt="2023-11-05T07:42:16.701" v="175" actId="2696"/>
        <pc:sldMkLst>
          <pc:docMk/>
          <pc:sldMk cId="1965257021" sldId="2846"/>
        </pc:sldMkLst>
      </pc:sldChg>
      <pc:sldChg chg="del">
        <pc:chgData name="星达 魏" userId="ca17b13798aa44f7" providerId="LiveId" clId="{8E90D48B-2369-8D41-8B65-80FEA6618A3D}" dt="2023-11-05T07:42:16.677" v="155" actId="2696"/>
        <pc:sldMkLst>
          <pc:docMk/>
          <pc:sldMk cId="3049218716" sldId="2847"/>
        </pc:sldMkLst>
      </pc:sldChg>
      <pc:sldChg chg="del">
        <pc:chgData name="星达 魏" userId="ca17b13798aa44f7" providerId="LiveId" clId="{8E90D48B-2369-8D41-8B65-80FEA6618A3D}" dt="2023-11-05T07:42:16.633" v="129" actId="2696"/>
        <pc:sldMkLst>
          <pc:docMk/>
          <pc:sldMk cId="1990142626" sldId="2848"/>
        </pc:sldMkLst>
      </pc:sldChg>
      <pc:sldChg chg="del">
        <pc:chgData name="星达 魏" userId="ca17b13798aa44f7" providerId="LiveId" clId="{8E90D48B-2369-8D41-8B65-80FEA6618A3D}" dt="2023-11-05T07:42:16.683" v="159" actId="2696"/>
        <pc:sldMkLst>
          <pc:docMk/>
          <pc:sldMk cId="3120159253" sldId="2849"/>
        </pc:sldMkLst>
      </pc:sldChg>
      <pc:sldChg chg="del">
        <pc:chgData name="星达 魏" userId="ca17b13798aa44f7" providerId="LiveId" clId="{8E90D48B-2369-8D41-8B65-80FEA6618A3D}" dt="2023-11-05T07:42:16.642" v="134" actId="2696"/>
        <pc:sldMkLst>
          <pc:docMk/>
          <pc:sldMk cId="2976373135" sldId="2850"/>
        </pc:sldMkLst>
      </pc:sldChg>
      <pc:sldChg chg="del">
        <pc:chgData name="星达 魏" userId="ca17b13798aa44f7" providerId="LiveId" clId="{8E90D48B-2369-8D41-8B65-80FEA6618A3D}" dt="2023-11-05T07:42:16.666" v="149" actId="2696"/>
        <pc:sldMkLst>
          <pc:docMk/>
          <pc:sldMk cId="1057333139" sldId="2851"/>
        </pc:sldMkLst>
      </pc:sldChg>
      <pc:sldChg chg="del">
        <pc:chgData name="星达 魏" userId="ca17b13798aa44f7" providerId="LiveId" clId="{8E90D48B-2369-8D41-8B65-80FEA6618A3D}" dt="2023-11-05T07:42:16.722" v="181" actId="2696"/>
        <pc:sldMkLst>
          <pc:docMk/>
          <pc:sldMk cId="2707989722" sldId="2852"/>
        </pc:sldMkLst>
      </pc:sldChg>
      <pc:sldChg chg="del">
        <pc:chgData name="星达 魏" userId="ca17b13798aa44f7" providerId="LiveId" clId="{8E90D48B-2369-8D41-8B65-80FEA6618A3D}" dt="2023-11-05T07:42:16.644" v="135" actId="2696"/>
        <pc:sldMkLst>
          <pc:docMk/>
          <pc:sldMk cId="311646320" sldId="2854"/>
        </pc:sldMkLst>
      </pc:sldChg>
      <pc:sldChg chg="del">
        <pc:chgData name="星达 魏" userId="ca17b13798aa44f7" providerId="LiveId" clId="{8E90D48B-2369-8D41-8B65-80FEA6618A3D}" dt="2023-11-05T07:42:16.718" v="178" actId="2696"/>
        <pc:sldMkLst>
          <pc:docMk/>
          <pc:sldMk cId="2077916145" sldId="2855"/>
        </pc:sldMkLst>
      </pc:sldChg>
      <pc:sldChg chg="del">
        <pc:chgData name="星达 魏" userId="ca17b13798aa44f7" providerId="LiveId" clId="{8E90D48B-2369-8D41-8B65-80FEA6618A3D}" dt="2023-11-05T07:42:16.700" v="174" actId="2696"/>
        <pc:sldMkLst>
          <pc:docMk/>
          <pc:sldMk cId="1830775671" sldId="2857"/>
        </pc:sldMkLst>
      </pc:sldChg>
      <pc:sldChg chg="del">
        <pc:chgData name="星达 魏" userId="ca17b13798aa44f7" providerId="LiveId" clId="{8E90D48B-2369-8D41-8B65-80FEA6618A3D}" dt="2023-11-05T07:42:16.693" v="169" actId="2696"/>
        <pc:sldMkLst>
          <pc:docMk/>
          <pc:sldMk cId="3173483285" sldId="2858"/>
        </pc:sldMkLst>
      </pc:sldChg>
      <pc:sldChg chg="del">
        <pc:chgData name="星达 魏" userId="ca17b13798aa44f7" providerId="LiveId" clId="{8E90D48B-2369-8D41-8B65-80FEA6618A3D}" dt="2023-11-05T07:42:16.636" v="131" actId="2696"/>
        <pc:sldMkLst>
          <pc:docMk/>
          <pc:sldMk cId="3402986324" sldId="2859"/>
        </pc:sldMkLst>
      </pc:sldChg>
      <pc:sldChg chg="del">
        <pc:chgData name="星达 魏" userId="ca17b13798aa44f7" providerId="LiveId" clId="{8E90D48B-2369-8D41-8B65-80FEA6618A3D}" dt="2023-11-05T07:42:16.649" v="138" actId="2696"/>
        <pc:sldMkLst>
          <pc:docMk/>
          <pc:sldMk cId="3233994505" sldId="2860"/>
        </pc:sldMkLst>
      </pc:sldChg>
      <pc:sldChg chg="del">
        <pc:chgData name="星达 魏" userId="ca17b13798aa44f7" providerId="LiveId" clId="{8E90D48B-2369-8D41-8B65-80FEA6618A3D}" dt="2023-11-05T07:42:16.651" v="139" actId="2696"/>
        <pc:sldMkLst>
          <pc:docMk/>
          <pc:sldMk cId="3982415068" sldId="2861"/>
        </pc:sldMkLst>
      </pc:sldChg>
      <pc:sldChg chg="del">
        <pc:chgData name="星达 魏" userId="ca17b13798aa44f7" providerId="LiveId" clId="{8E90D48B-2369-8D41-8B65-80FEA6618A3D}" dt="2023-11-05T07:42:16.685" v="161" actId="2696"/>
        <pc:sldMkLst>
          <pc:docMk/>
          <pc:sldMk cId="940232052" sldId="2862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1437260822" sldId="2863"/>
        </pc:sldMkLst>
      </pc:sldChg>
      <pc:sldChg chg="del">
        <pc:chgData name="星达 魏" userId="ca17b13798aa44f7" providerId="LiveId" clId="{8E90D48B-2369-8D41-8B65-80FEA6618A3D}" dt="2023-11-05T07:42:16.730" v="182" actId="2696"/>
        <pc:sldMkLst>
          <pc:docMk/>
          <pc:sldMk cId="3158632524" sldId="2863"/>
        </pc:sldMkLst>
      </pc:sldChg>
      <pc:sldChg chg="del">
        <pc:chgData name="星达 魏" userId="ca17b13798aa44f7" providerId="LiveId" clId="{8E90D48B-2369-8D41-8B65-80FEA6618A3D}" dt="2023-11-05T07:42:16.692" v="167" actId="2696"/>
        <pc:sldMkLst>
          <pc:docMk/>
          <pc:sldMk cId="39626091" sldId="2864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4075273491" sldId="2864"/>
        </pc:sldMkLst>
      </pc:sldChg>
      <pc:sldChg chg="del">
        <pc:chgData name="星达 魏" userId="ca17b13798aa44f7" providerId="LiveId" clId="{8E90D48B-2369-8D41-8B65-80FEA6618A3D}" dt="2023-11-05T07:42:16.691" v="166" actId="2696"/>
        <pc:sldMkLst>
          <pc:docMk/>
          <pc:sldMk cId="1033140268" sldId="2865"/>
        </pc:sldMkLst>
      </pc:sldChg>
      <pc:sldChg chg="del">
        <pc:chgData name="星达 魏" userId="ca17b13798aa44f7" providerId="LiveId" clId="{8E90D48B-2369-8D41-8B65-80FEA6618A3D}" dt="2023-11-05T07:42:16.667" v="150" actId="2696"/>
        <pc:sldMkLst>
          <pc:docMk/>
          <pc:sldMk cId="689675784" sldId="2866"/>
        </pc:sldMkLst>
      </pc:sldChg>
      <pc:sldChg chg="del">
        <pc:chgData name="星达 魏" userId="ca17b13798aa44f7" providerId="LiveId" clId="{8E90D48B-2369-8D41-8B65-80FEA6618A3D}" dt="2023-11-05T07:42:16.720" v="180" actId="2696"/>
        <pc:sldMkLst>
          <pc:docMk/>
          <pc:sldMk cId="296424240" sldId="2867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2405261116" sldId="2868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3033283471" sldId="2871"/>
        </pc:sldMkLst>
      </pc:sldChg>
      <pc:sldChg chg="add">
        <pc:chgData name="星达 魏" userId="ca17b13798aa44f7" providerId="LiveId" clId="{8E90D48B-2369-8D41-8B65-80FEA6618A3D}" dt="2023-11-05T07:44:02.389" v="225"/>
        <pc:sldMkLst>
          <pc:docMk/>
          <pc:sldMk cId="3043876330" sldId="2872"/>
        </pc:sldMkLst>
      </pc:sldChg>
      <pc:sldChg chg="del">
        <pc:chgData name="星达 魏" userId="ca17b13798aa44f7" providerId="LiveId" clId="{8E90D48B-2369-8D41-8B65-80FEA6618A3D}" dt="2023-11-05T07:41:30.964" v="99" actId="2696"/>
        <pc:sldMkLst>
          <pc:docMk/>
          <pc:sldMk cId="3843251292" sldId="2872"/>
        </pc:sldMkLst>
      </pc:sldChg>
      <pc:sldChg chg="modSp add del mod">
        <pc:chgData name="星达 魏" userId="ca17b13798aa44f7" providerId="LiveId" clId="{8E90D48B-2369-8D41-8B65-80FEA6618A3D}" dt="2023-11-08T07:51:11.058" v="1577" actId="20577"/>
        <pc:sldMkLst>
          <pc:docMk/>
          <pc:sldMk cId="1592316768" sldId="2873"/>
        </pc:sldMkLst>
        <pc:spChg chg="mod">
          <ac:chgData name="星达 魏" userId="ca17b13798aa44f7" providerId="LiveId" clId="{8E90D48B-2369-8D41-8B65-80FEA6618A3D}" dt="2023-11-08T07:51:11.058" v="1577" actId="20577"/>
          <ac:spMkLst>
            <pc:docMk/>
            <pc:sldMk cId="1592316768" sldId="2873"/>
            <ac:spMk id="3" creationId="{3D013BAF-5506-1374-1230-62599EA05621}"/>
          </ac:spMkLst>
        </pc:spChg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2872273034" sldId="2874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3241931524" sldId="2875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213838395" sldId="2876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1281287743" sldId="2877"/>
        </pc:sldMkLst>
      </pc:sldChg>
      <pc:sldChg chg="add del">
        <pc:chgData name="星达 魏" userId="ca17b13798aa44f7" providerId="LiveId" clId="{8E90D48B-2369-8D41-8B65-80FEA6618A3D}" dt="2023-11-05T07:44:57.080" v="243"/>
        <pc:sldMkLst>
          <pc:docMk/>
          <pc:sldMk cId="1688722578" sldId="2878"/>
        </pc:sldMkLst>
      </pc:sldChg>
      <pc:sldChg chg="del">
        <pc:chgData name="星达 魏" userId="ca17b13798aa44f7" providerId="LiveId" clId="{8E90D48B-2369-8D41-8B65-80FEA6618A3D}" dt="2023-11-05T07:42:16.695" v="170" actId="2696"/>
        <pc:sldMkLst>
          <pc:docMk/>
          <pc:sldMk cId="3953385458" sldId="2880"/>
        </pc:sldMkLst>
      </pc:sldChg>
      <pc:sldChg chg="del">
        <pc:chgData name="星达 魏" userId="ca17b13798aa44f7" providerId="LiveId" clId="{8E90D48B-2369-8D41-8B65-80FEA6618A3D}" dt="2023-11-05T07:42:16.660" v="144" actId="2696"/>
        <pc:sldMkLst>
          <pc:docMk/>
          <pc:sldMk cId="3814111824" sldId="2882"/>
        </pc:sldMkLst>
      </pc:sldChg>
      <pc:sldChg chg="del">
        <pc:chgData name="星达 魏" userId="ca17b13798aa44f7" providerId="LiveId" clId="{8E90D48B-2369-8D41-8B65-80FEA6618A3D}" dt="2023-11-05T07:42:16.671" v="152" actId="2696"/>
        <pc:sldMkLst>
          <pc:docMk/>
          <pc:sldMk cId="3808710454" sldId="2883"/>
        </pc:sldMkLst>
      </pc:sldChg>
      <pc:sldChg chg="del">
        <pc:chgData name="星达 魏" userId="ca17b13798aa44f7" providerId="LiveId" clId="{8E90D48B-2369-8D41-8B65-80FEA6618A3D}" dt="2023-11-05T07:42:16.663" v="147" actId="2696"/>
        <pc:sldMkLst>
          <pc:docMk/>
          <pc:sldMk cId="3442932658" sldId="2886"/>
        </pc:sldMkLst>
      </pc:sldChg>
      <pc:sldChg chg="del">
        <pc:chgData name="星达 魏" userId="ca17b13798aa44f7" providerId="LiveId" clId="{8E90D48B-2369-8D41-8B65-80FEA6618A3D}" dt="2023-11-05T07:42:16.692" v="168" actId="2696"/>
        <pc:sldMkLst>
          <pc:docMk/>
          <pc:sldMk cId="1870465049" sldId="2889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2704733276" sldId="2889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4010193497" sldId="2890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2519569009" sldId="2891"/>
        </pc:sldMkLst>
      </pc:sldChg>
      <pc:sldChg chg="del">
        <pc:chgData name="星达 魏" userId="ca17b13798aa44f7" providerId="LiveId" clId="{8E90D48B-2369-8D41-8B65-80FEA6618A3D}" dt="2023-11-05T07:42:16.704" v="177" actId="2696"/>
        <pc:sldMkLst>
          <pc:docMk/>
          <pc:sldMk cId="4290845958" sldId="2891"/>
        </pc:sldMkLst>
      </pc:sldChg>
      <pc:sldChg chg="del">
        <pc:chgData name="星达 魏" userId="ca17b13798aa44f7" providerId="LiveId" clId="{8E90D48B-2369-8D41-8B65-80FEA6618A3D}" dt="2023-11-05T07:42:16.702" v="176" actId="2696"/>
        <pc:sldMkLst>
          <pc:docMk/>
          <pc:sldMk cId="2098003327" sldId="2892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3310417104" sldId="2892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2277430160" sldId="2894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2172050479" sldId="2895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2566513440" sldId="2896"/>
        </pc:sldMkLst>
      </pc:sldChg>
      <pc:sldChg chg="del">
        <pc:chgData name="星达 魏" userId="ca17b13798aa44f7" providerId="LiveId" clId="{8E90D48B-2369-8D41-8B65-80FEA6618A3D}" dt="2023-11-05T07:41:26.169" v="96" actId="2696"/>
        <pc:sldMkLst>
          <pc:docMk/>
          <pc:sldMk cId="2519569009" sldId="2897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3494527393" sldId="2897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2466016018" sldId="2898"/>
        </pc:sldMkLst>
      </pc:sldChg>
      <pc:sldChg chg="del">
        <pc:chgData name="星达 魏" userId="ca17b13798aa44f7" providerId="LiveId" clId="{8E90D48B-2369-8D41-8B65-80FEA6618A3D}" dt="2023-11-05T07:41:27.988" v="97" actId="2696"/>
        <pc:sldMkLst>
          <pc:docMk/>
          <pc:sldMk cId="2962955599" sldId="2898"/>
        </pc:sldMkLst>
      </pc:sldChg>
      <pc:sldChg chg="del">
        <pc:chgData name="星达 魏" userId="ca17b13798aa44f7" providerId="LiveId" clId="{8E90D48B-2369-8D41-8B65-80FEA6618A3D}" dt="2023-11-05T07:44:55.793" v="234" actId="2696"/>
        <pc:sldMkLst>
          <pc:docMk/>
          <pc:sldMk cId="1974522391" sldId="2899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3432125439" sldId="2899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59683898" sldId="2900"/>
        </pc:sldMkLst>
      </pc:sldChg>
      <pc:sldChg chg="del">
        <pc:chgData name="星达 魏" userId="ca17b13798aa44f7" providerId="LiveId" clId="{8E90D48B-2369-8D41-8B65-80FEA6618A3D}" dt="2023-11-05T07:42:16.597" v="122" actId="2696"/>
        <pc:sldMkLst>
          <pc:docMk/>
          <pc:sldMk cId="319567833" sldId="2900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733531423" sldId="2901"/>
        </pc:sldMkLst>
      </pc:sldChg>
      <pc:sldChg chg="del">
        <pc:chgData name="星达 魏" userId="ca17b13798aa44f7" providerId="LiveId" clId="{8E90D48B-2369-8D41-8B65-80FEA6618A3D}" dt="2023-11-05T07:44:55.787" v="231" actId="2696"/>
        <pc:sldMkLst>
          <pc:docMk/>
          <pc:sldMk cId="2792697654" sldId="2901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3303751255" sldId="2902"/>
        </pc:sldMkLst>
      </pc:sldChg>
      <pc:sldChg chg="modSp mod">
        <pc:chgData name="星达 魏" userId="ca17b13798aa44f7" providerId="LiveId" clId="{8E90D48B-2369-8D41-8B65-80FEA6618A3D}" dt="2023-11-05T07:41:45.325" v="121" actId="20577"/>
        <pc:sldMkLst>
          <pc:docMk/>
          <pc:sldMk cId="391634282" sldId="2903"/>
        </pc:sldMkLst>
        <pc:spChg chg="mod">
          <ac:chgData name="星达 魏" userId="ca17b13798aa44f7" providerId="LiveId" clId="{8E90D48B-2369-8D41-8B65-80FEA6618A3D}" dt="2023-11-05T07:41:45.325" v="121" actId="20577"/>
          <ac:spMkLst>
            <pc:docMk/>
            <pc:sldMk cId="391634282" sldId="2903"/>
            <ac:spMk id="2" creationId="{3D942197-AA39-518E-8914-5353BEA9E9E3}"/>
          </ac:spMkLst>
        </pc:spChg>
      </pc:sldChg>
      <pc:sldChg chg="del">
        <pc:chgData name="星达 魏" userId="ca17b13798aa44f7" providerId="LiveId" clId="{8E90D48B-2369-8D41-8B65-80FEA6618A3D}" dt="2023-11-05T07:44:55.780" v="229" actId="2696"/>
        <pc:sldMkLst>
          <pc:docMk/>
          <pc:sldMk cId="1841845703" sldId="2904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1915782087" sldId="2904"/>
        </pc:sldMkLst>
      </pc:sldChg>
      <pc:sldChg chg="modSp add mod">
        <pc:chgData name="星达 魏" userId="ca17b13798aa44f7" providerId="LiveId" clId="{8E90D48B-2369-8D41-8B65-80FEA6618A3D}" dt="2023-11-16T00:57:58.089" v="2248" actId="20577"/>
        <pc:sldMkLst>
          <pc:docMk/>
          <pc:sldMk cId="2768559909" sldId="2905"/>
        </pc:sldMkLst>
        <pc:spChg chg="mod">
          <ac:chgData name="星达 魏" userId="ca17b13798aa44f7" providerId="LiveId" clId="{8E90D48B-2369-8D41-8B65-80FEA6618A3D}" dt="2023-11-16T00:57:47.743" v="2237" actId="20577"/>
          <ac:spMkLst>
            <pc:docMk/>
            <pc:sldMk cId="2768559909" sldId="2905"/>
            <ac:spMk id="2" creationId="{2182F88B-1714-2135-AC7E-C6D123FD57C9}"/>
          </ac:spMkLst>
        </pc:spChg>
        <pc:spChg chg="mod">
          <ac:chgData name="星达 魏" userId="ca17b13798aa44f7" providerId="LiveId" clId="{8E90D48B-2369-8D41-8B65-80FEA6618A3D}" dt="2023-11-16T00:57:58.089" v="2248" actId="20577"/>
          <ac:spMkLst>
            <pc:docMk/>
            <pc:sldMk cId="2768559909" sldId="2905"/>
            <ac:spMk id="3" creationId="{3D013BAF-5506-1374-1230-62599EA05621}"/>
          </ac:spMkLst>
        </pc:spChg>
      </pc:sldChg>
      <pc:sldChg chg="del">
        <pc:chgData name="星达 魏" userId="ca17b13798aa44f7" providerId="LiveId" clId="{8E90D48B-2369-8D41-8B65-80FEA6618A3D}" dt="2023-11-05T07:44:55.825" v="239" actId="2696"/>
        <pc:sldMkLst>
          <pc:docMk/>
          <pc:sldMk cId="3253060520" sldId="2905"/>
        </pc:sldMkLst>
      </pc:sldChg>
      <pc:sldChg chg="add modAnim">
        <pc:chgData name="星达 魏" userId="ca17b13798aa44f7" providerId="LiveId" clId="{8E90D48B-2369-8D41-8B65-80FEA6618A3D}" dt="2023-11-09T01:02:23.655" v="1729"/>
        <pc:sldMkLst>
          <pc:docMk/>
          <pc:sldMk cId="1153707431" sldId="2906"/>
        </pc:sldMkLst>
      </pc:sldChg>
      <pc:sldChg chg="del">
        <pc:chgData name="星达 魏" userId="ca17b13798aa44f7" providerId="LiveId" clId="{8E90D48B-2369-8D41-8B65-80FEA6618A3D}" dt="2023-11-05T07:44:55.785" v="230" actId="2696"/>
        <pc:sldMkLst>
          <pc:docMk/>
          <pc:sldMk cId="2834018356" sldId="2906"/>
        </pc:sldMkLst>
      </pc:sldChg>
      <pc:sldChg chg="add modAnim">
        <pc:chgData name="星达 魏" userId="ca17b13798aa44f7" providerId="LiveId" clId="{8E90D48B-2369-8D41-8B65-80FEA6618A3D}" dt="2023-11-09T01:02:58.970" v="1730"/>
        <pc:sldMkLst>
          <pc:docMk/>
          <pc:sldMk cId="3731128275" sldId="2907"/>
        </pc:sldMkLst>
      </pc:sldChg>
      <pc:sldChg chg="modSp add mod">
        <pc:chgData name="星达 魏" userId="ca17b13798aa44f7" providerId="LiveId" clId="{8E90D48B-2369-8D41-8B65-80FEA6618A3D}" dt="2023-11-09T01:03:27.872" v="1755" actId="20577"/>
        <pc:sldMkLst>
          <pc:docMk/>
          <pc:sldMk cId="1998833153" sldId="2908"/>
        </pc:sldMkLst>
        <pc:spChg chg="mod">
          <ac:chgData name="星达 魏" userId="ca17b13798aa44f7" providerId="LiveId" clId="{8E90D48B-2369-8D41-8B65-80FEA6618A3D}" dt="2023-11-09T01:03:27.872" v="1755" actId="20577"/>
          <ac:spMkLst>
            <pc:docMk/>
            <pc:sldMk cId="1998833153" sldId="2908"/>
            <ac:spMk id="3" creationId="{1B5E9756-2CB1-F299-16F4-8B60355B7380}"/>
          </ac:spMkLst>
        </pc:spChg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21855079" sldId="2909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3910889288" sldId="2911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270496193" sldId="2912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2753791285" sldId="2913"/>
        </pc:sldMkLst>
      </pc:sldChg>
      <pc:sldChg chg="add del">
        <pc:chgData name="星达 魏" userId="ca17b13798aa44f7" providerId="LiveId" clId="{8E90D48B-2369-8D41-8B65-80FEA6618A3D}" dt="2023-11-05T07:44:57.080" v="243"/>
        <pc:sldMkLst>
          <pc:docMk/>
          <pc:sldMk cId="603867337" sldId="2914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4006387178" sldId="2915"/>
        </pc:sldMkLst>
      </pc:sldChg>
      <pc:sldChg chg="modSp add del mod">
        <pc:chgData name="星达 魏" userId="ca17b13798aa44f7" providerId="LiveId" clId="{8E90D48B-2369-8D41-8B65-80FEA6618A3D}" dt="2023-11-09T01:06:05.535" v="1759" actId="27636"/>
        <pc:sldMkLst>
          <pc:docMk/>
          <pc:sldMk cId="1075615504" sldId="2916"/>
        </pc:sldMkLst>
        <pc:spChg chg="mod">
          <ac:chgData name="星达 魏" userId="ca17b13798aa44f7" providerId="LiveId" clId="{8E90D48B-2369-8D41-8B65-80FEA6618A3D}" dt="2023-11-09T01:06:05.535" v="1759" actId="27636"/>
          <ac:spMkLst>
            <pc:docMk/>
            <pc:sldMk cId="1075615504" sldId="2916"/>
            <ac:spMk id="3" creationId="{F83DE111-1CA2-DA0B-399F-8DBDB36F7B51}"/>
          </ac:spMkLst>
        </pc:spChg>
      </pc:sldChg>
      <pc:sldChg chg="modSp add del mod">
        <pc:chgData name="星达 魏" userId="ca17b13798aa44f7" providerId="LiveId" clId="{8E90D48B-2369-8D41-8B65-80FEA6618A3D}" dt="2023-11-05T07:45:35.278" v="248" actId="2696"/>
        <pc:sldMkLst>
          <pc:docMk/>
          <pc:sldMk cId="489562420" sldId="2917"/>
        </pc:sldMkLst>
        <pc:spChg chg="mod">
          <ac:chgData name="星达 魏" userId="ca17b13798aa44f7" providerId="LiveId" clId="{8E90D48B-2369-8D41-8B65-80FEA6618A3D}" dt="2023-11-05T07:45:30.122" v="247" actId="27636"/>
          <ac:spMkLst>
            <pc:docMk/>
            <pc:sldMk cId="489562420" sldId="2917"/>
            <ac:spMk id="5" creationId="{B9BDDDC3-C3F9-6447-A5CB-9E7220F28274}"/>
          </ac:spMkLst>
        </pc:spChg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2832629235" sldId="2918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1950710897" sldId="2919"/>
        </pc:sldMkLst>
      </pc:sldChg>
      <pc:sldChg chg="add del">
        <pc:chgData name="星达 魏" userId="ca17b13798aa44f7" providerId="LiveId" clId="{8E90D48B-2369-8D41-8B65-80FEA6618A3D}" dt="2023-11-05T07:44:57.080" v="243"/>
        <pc:sldMkLst>
          <pc:docMk/>
          <pc:sldMk cId="596685166" sldId="2920"/>
        </pc:sldMkLst>
      </pc:sldChg>
      <pc:sldChg chg="del">
        <pc:chgData name="星达 魏" userId="ca17b13798aa44f7" providerId="LiveId" clId="{8E90D48B-2369-8D41-8B65-80FEA6618A3D}" dt="2023-11-05T07:44:55.834" v="241" actId="2696"/>
        <pc:sldMkLst>
          <pc:docMk/>
          <pc:sldMk cId="1132395564" sldId="2921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3841937950" sldId="2921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2585735418" sldId="2922"/>
        </pc:sldMkLst>
      </pc:sldChg>
      <pc:sldChg chg="del">
        <pc:chgData name="星达 魏" userId="ca17b13798aa44f7" providerId="LiveId" clId="{8E90D48B-2369-8D41-8B65-80FEA6618A3D}" dt="2023-11-05T07:44:55.796" v="235" actId="2696"/>
        <pc:sldMkLst>
          <pc:docMk/>
          <pc:sldMk cId="3334107882" sldId="2922"/>
        </pc:sldMkLst>
      </pc:sldChg>
      <pc:sldChg chg="del">
        <pc:chgData name="星达 魏" userId="ca17b13798aa44f7" providerId="LiveId" clId="{8E90D48B-2369-8D41-8B65-80FEA6618A3D}" dt="2023-11-05T07:44:55.841" v="242" actId="2696"/>
        <pc:sldMkLst>
          <pc:docMk/>
          <pc:sldMk cId="1459367581" sldId="2923"/>
        </pc:sldMkLst>
      </pc:sldChg>
      <pc:sldChg chg="add del">
        <pc:chgData name="星达 魏" userId="ca17b13798aa44f7" providerId="LiveId" clId="{8E90D48B-2369-8D41-8B65-80FEA6618A3D}" dt="2023-11-09T01:09:58.596" v="1761" actId="2696"/>
        <pc:sldMkLst>
          <pc:docMk/>
          <pc:sldMk cId="1698702635" sldId="2923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1376837378" sldId="2924"/>
        </pc:sldMkLst>
      </pc:sldChg>
      <pc:sldChg chg="del">
        <pc:chgData name="星达 魏" userId="ca17b13798aa44f7" providerId="LiveId" clId="{8E90D48B-2369-8D41-8B65-80FEA6618A3D}" dt="2023-11-05T07:44:55.827" v="240" actId="2696"/>
        <pc:sldMkLst>
          <pc:docMk/>
          <pc:sldMk cId="2583928801" sldId="2924"/>
        </pc:sldMkLst>
      </pc:sldChg>
      <pc:sldChg chg="add del">
        <pc:chgData name="星达 魏" userId="ca17b13798aa44f7" providerId="LiveId" clId="{8E90D48B-2369-8D41-8B65-80FEA6618A3D}" dt="2023-11-05T07:48:03.402" v="261" actId="2696"/>
        <pc:sldMkLst>
          <pc:docMk/>
          <pc:sldMk cId="1012755343" sldId="2925"/>
        </pc:sldMkLst>
      </pc:sldChg>
      <pc:sldChg chg="del">
        <pc:chgData name="星达 魏" userId="ca17b13798aa44f7" providerId="LiveId" clId="{8E90D48B-2369-8D41-8B65-80FEA6618A3D}" dt="2023-11-05T07:42:16.665" v="148" actId="2696"/>
        <pc:sldMkLst>
          <pc:docMk/>
          <pc:sldMk cId="1970586694" sldId="2925"/>
        </pc:sldMkLst>
      </pc:sldChg>
      <pc:sldChg chg="addSp delSp modSp add mod">
        <pc:chgData name="星达 魏" userId="ca17b13798aa44f7" providerId="LiveId" clId="{8E90D48B-2369-8D41-8B65-80FEA6618A3D}" dt="2023-11-09T00:49:10.121" v="1728" actId="1076"/>
        <pc:sldMkLst>
          <pc:docMk/>
          <pc:sldMk cId="1896084248" sldId="2926"/>
        </pc:sldMkLst>
        <pc:spChg chg="add mod">
          <ac:chgData name="星达 魏" userId="ca17b13798aa44f7" providerId="LiveId" clId="{8E90D48B-2369-8D41-8B65-80FEA6618A3D}" dt="2023-11-05T07:38:56.382" v="4"/>
          <ac:spMkLst>
            <pc:docMk/>
            <pc:sldMk cId="1896084248" sldId="2926"/>
            <ac:spMk id="2" creationId="{A7D26CEA-A637-C85D-5E3F-F2B46E5BF2F1}"/>
          </ac:spMkLst>
        </pc:spChg>
        <pc:spChg chg="del">
          <ac:chgData name="星达 魏" userId="ca17b13798aa44f7" providerId="LiveId" clId="{8E90D48B-2369-8D41-8B65-80FEA6618A3D}" dt="2023-11-05T07:38:56.172" v="3" actId="478"/>
          <ac:spMkLst>
            <pc:docMk/>
            <pc:sldMk cId="1896084248" sldId="2926"/>
            <ac:spMk id="4" creationId="{4C781F43-7A76-F83A-0B6B-18A900827527}"/>
          </ac:spMkLst>
        </pc:spChg>
        <pc:spChg chg="mod">
          <ac:chgData name="星达 魏" userId="ca17b13798aa44f7" providerId="LiveId" clId="{8E90D48B-2369-8D41-8B65-80FEA6618A3D}" dt="2023-11-09T00:49:10.121" v="1728" actId="1076"/>
          <ac:spMkLst>
            <pc:docMk/>
            <pc:sldMk cId="1896084248" sldId="2926"/>
            <ac:spMk id="5" creationId="{2C7C6228-E47F-EA4B-8DD8-28647C76DDD6}"/>
          </ac:spMkLst>
        </pc:spChg>
      </pc:sldChg>
      <pc:sldChg chg="add del">
        <pc:chgData name="星达 魏" userId="ca17b13798aa44f7" providerId="LiveId" clId="{8E90D48B-2369-8D41-8B65-80FEA6618A3D}" dt="2023-11-09T01:09:51.083" v="1760" actId="2696"/>
        <pc:sldMkLst>
          <pc:docMk/>
          <pc:sldMk cId="4126944301" sldId="2927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3304945415" sldId="2931"/>
        </pc:sldMkLst>
      </pc:sldChg>
      <pc:sldChg chg="modSp add mod">
        <pc:chgData name="星达 魏" userId="ca17b13798aa44f7" providerId="LiveId" clId="{8E90D48B-2369-8D41-8B65-80FEA6618A3D}" dt="2023-11-08T07:51:45.434" v="1680" actId="20577"/>
        <pc:sldMkLst>
          <pc:docMk/>
          <pc:sldMk cId="1943852482" sldId="2932"/>
        </pc:sldMkLst>
        <pc:spChg chg="mod">
          <ac:chgData name="星达 魏" userId="ca17b13798aa44f7" providerId="LiveId" clId="{8E90D48B-2369-8D41-8B65-80FEA6618A3D}" dt="2023-11-08T07:51:45.434" v="1680" actId="20577"/>
          <ac:spMkLst>
            <pc:docMk/>
            <pc:sldMk cId="1943852482" sldId="2932"/>
            <ac:spMk id="2" creationId="{3D942197-AA39-518E-8914-5353BEA9E9E3}"/>
          </ac:spMkLst>
        </pc:spChg>
      </pc:sldChg>
      <pc:sldChg chg="del">
        <pc:chgData name="星达 魏" userId="ca17b13798aa44f7" providerId="LiveId" clId="{8E90D48B-2369-8D41-8B65-80FEA6618A3D}" dt="2023-11-16T01:04:07.596" v="2271" actId="2696"/>
        <pc:sldMkLst>
          <pc:docMk/>
          <pc:sldMk cId="4029343824" sldId="293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506685823" sldId="2933"/>
        </pc:sldMkLst>
      </pc:sldChg>
      <pc:sldChg chg="modSp add mod">
        <pc:chgData name="星达 魏" userId="ca17b13798aa44f7" providerId="LiveId" clId="{8E90D48B-2369-8D41-8B65-80FEA6618A3D}" dt="2023-11-05T07:43:21.418" v="223" actId="14100"/>
        <pc:sldMkLst>
          <pc:docMk/>
          <pc:sldMk cId="3358671237" sldId="2934"/>
        </pc:sldMkLst>
        <pc:spChg chg="mod">
          <ac:chgData name="星达 魏" userId="ca17b13798aa44f7" providerId="LiveId" clId="{8E90D48B-2369-8D41-8B65-80FEA6618A3D}" dt="2023-11-05T07:43:21.418" v="223" actId="14100"/>
          <ac:spMkLst>
            <pc:docMk/>
            <pc:sldMk cId="3358671237" sldId="2934"/>
            <ac:spMk id="5" creationId="{B9BDDDC3-C3F9-6447-A5CB-9E7220F28274}"/>
          </ac:spMkLst>
        </pc:spChg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1536233532" sldId="2935"/>
        </pc:sldMkLst>
      </pc:sldChg>
      <pc:sldChg chg="add">
        <pc:chgData name="星达 魏" userId="ca17b13798aa44f7" providerId="LiveId" clId="{8E90D48B-2369-8D41-8B65-80FEA6618A3D}" dt="2023-11-05T07:43:02.747" v="184"/>
        <pc:sldMkLst>
          <pc:docMk/>
          <pc:sldMk cId="2962955599" sldId="2936"/>
        </pc:sldMkLst>
      </pc:sldChg>
      <pc:sldChg chg="add">
        <pc:chgData name="星达 魏" userId="ca17b13798aa44f7" providerId="LiveId" clId="{8E90D48B-2369-8D41-8B65-80FEA6618A3D}" dt="2023-11-05T07:44:57.080" v="243"/>
        <pc:sldMkLst>
          <pc:docMk/>
          <pc:sldMk cId="2620470857" sldId="2937"/>
        </pc:sldMkLst>
      </pc:sldChg>
      <pc:sldChg chg="new del">
        <pc:chgData name="星达 魏" userId="ca17b13798aa44f7" providerId="LiveId" clId="{8E90D48B-2369-8D41-8B65-80FEA6618A3D}" dt="2023-11-05T07:45:38.334" v="250" actId="680"/>
        <pc:sldMkLst>
          <pc:docMk/>
          <pc:sldMk cId="585451653" sldId="2938"/>
        </pc:sldMkLst>
      </pc:sldChg>
      <pc:sldChg chg="delSp modSp new mod ord">
        <pc:chgData name="星达 魏" userId="ca17b13798aa44f7" providerId="LiveId" clId="{8E90D48B-2369-8D41-8B65-80FEA6618A3D}" dt="2023-11-05T07:45:55.479" v="257" actId="1076"/>
        <pc:sldMkLst>
          <pc:docMk/>
          <pc:sldMk cId="2617850319" sldId="2938"/>
        </pc:sldMkLst>
        <pc:spChg chg="del">
          <ac:chgData name="星达 魏" userId="ca17b13798aa44f7" providerId="LiveId" clId="{8E90D48B-2369-8D41-8B65-80FEA6618A3D}" dt="2023-11-05T07:45:53.015" v="256" actId="478"/>
          <ac:spMkLst>
            <pc:docMk/>
            <pc:sldMk cId="2617850319" sldId="2938"/>
            <ac:spMk id="2" creationId="{5D3E1388-76EE-0873-60BE-442BC91236B6}"/>
          </ac:spMkLst>
        </pc:spChg>
        <pc:spChg chg="mod">
          <ac:chgData name="星达 魏" userId="ca17b13798aa44f7" providerId="LiveId" clId="{8E90D48B-2369-8D41-8B65-80FEA6618A3D}" dt="2023-11-05T07:45:55.479" v="257" actId="1076"/>
          <ac:spMkLst>
            <pc:docMk/>
            <pc:sldMk cId="2617850319" sldId="2938"/>
            <ac:spMk id="3" creationId="{E738CDA4-AA6C-2295-C6FC-A357C883E66F}"/>
          </ac:spMkLst>
        </pc:spChg>
      </pc:sldChg>
      <pc:sldChg chg="modSp mod">
        <pc:chgData name="星达 魏" userId="ca17b13798aa44f7" providerId="LiveId" clId="{8E90D48B-2369-8D41-8B65-80FEA6618A3D}" dt="2023-11-16T01:02:37.624" v="2270"/>
        <pc:sldMkLst>
          <pc:docMk/>
          <pc:sldMk cId="514506532" sldId="2939"/>
        </pc:sldMkLst>
        <pc:spChg chg="mod">
          <ac:chgData name="星达 魏" userId="ca17b13798aa44f7" providerId="LiveId" clId="{8E90D48B-2369-8D41-8B65-80FEA6618A3D}" dt="2023-11-16T01:02:37.624" v="2270"/>
          <ac:spMkLst>
            <pc:docMk/>
            <pc:sldMk cId="514506532" sldId="2939"/>
            <ac:spMk id="2" creationId="{7C30EA94-1763-0D45-A876-29AE509A4837}"/>
          </ac:spMkLst>
        </pc:spChg>
      </pc:sldChg>
      <pc:sldChg chg="modSp add mod">
        <pc:chgData name="星达 魏" userId="ca17b13798aa44f7" providerId="LiveId" clId="{8E90D48B-2369-8D41-8B65-80FEA6618A3D}" dt="2023-11-05T07:48:25.203" v="266" actId="14100"/>
        <pc:sldMkLst>
          <pc:docMk/>
          <pc:sldMk cId="1132395564" sldId="2939"/>
        </pc:sldMkLst>
        <pc:spChg chg="mod">
          <ac:chgData name="星达 魏" userId="ca17b13798aa44f7" providerId="LiveId" clId="{8E90D48B-2369-8D41-8B65-80FEA6618A3D}" dt="2023-11-05T07:48:13.855" v="262" actId="255"/>
          <ac:spMkLst>
            <pc:docMk/>
            <pc:sldMk cId="1132395564" sldId="2939"/>
            <ac:spMk id="3" creationId="{CC97DA24-74BC-5B1A-2E2B-49604C9205E1}"/>
          </ac:spMkLst>
        </pc:spChg>
        <pc:spChg chg="mod">
          <ac:chgData name="星达 魏" userId="ca17b13798aa44f7" providerId="LiveId" clId="{8E90D48B-2369-8D41-8B65-80FEA6618A3D}" dt="2023-11-05T07:48:25.203" v="266" actId="14100"/>
          <ac:spMkLst>
            <pc:docMk/>
            <pc:sldMk cId="1132395564" sldId="2939"/>
            <ac:spMk id="5" creationId="{34EFC099-307B-F25B-87B8-9C6C1C6E628B}"/>
          </ac:spMkLst>
        </pc:spChg>
      </pc:sldChg>
      <pc:sldChg chg="add">
        <pc:chgData name="星达 魏" userId="ca17b13798aa44f7" providerId="LiveId" clId="{8E90D48B-2369-8D41-8B65-80FEA6618A3D}" dt="2023-11-05T07:47:41.247" v="260"/>
        <pc:sldMkLst>
          <pc:docMk/>
          <pc:sldMk cId="3334107882" sldId="2940"/>
        </pc:sldMkLst>
      </pc:sldChg>
      <pc:sldChg chg="addSp delSp modSp add mod">
        <pc:chgData name="星达 魏" userId="ca17b13798aa44f7" providerId="LiveId" clId="{8E90D48B-2369-8D41-8B65-80FEA6618A3D}" dt="2023-11-09T01:11:21.331" v="1765" actId="478"/>
        <pc:sldMkLst>
          <pc:docMk/>
          <pc:sldMk cId="1459367581" sldId="2941"/>
        </pc:sldMkLst>
        <pc:spChg chg="add del mod">
          <ac:chgData name="星达 魏" userId="ca17b13798aa44f7" providerId="LiveId" clId="{8E90D48B-2369-8D41-8B65-80FEA6618A3D}" dt="2023-11-09T01:11:21.331" v="1765" actId="478"/>
          <ac:spMkLst>
            <pc:docMk/>
            <pc:sldMk cId="1459367581" sldId="2941"/>
            <ac:spMk id="40" creationId="{80D0A251-6DE6-DF9F-6DD0-642CA90E93FA}"/>
          </ac:spMkLst>
        </pc:spChg>
        <pc:cxnChg chg="add del mod">
          <ac:chgData name="星达 魏" userId="ca17b13798aa44f7" providerId="LiveId" clId="{8E90D48B-2369-8D41-8B65-80FEA6618A3D}" dt="2023-11-09T01:11:19.442" v="1764" actId="478"/>
          <ac:cxnSpMkLst>
            <pc:docMk/>
            <pc:sldMk cId="1459367581" sldId="2941"/>
            <ac:cxnSpMk id="23" creationId="{185DFEA7-9454-CEDC-CC5A-239FD6CBC542}"/>
          </ac:cxnSpMkLst>
        </pc:cxnChg>
        <pc:cxnChg chg="add del">
          <ac:chgData name="星达 魏" userId="ca17b13798aa44f7" providerId="LiveId" clId="{8E90D48B-2369-8D41-8B65-80FEA6618A3D}" dt="2023-11-09T01:11:21.331" v="1765" actId="478"/>
          <ac:cxnSpMkLst>
            <pc:docMk/>
            <pc:sldMk cId="1459367581" sldId="2941"/>
            <ac:cxnSpMk id="38" creationId="{F93B100B-71E3-4CEC-AABD-DDC45A536EC7}"/>
          </ac:cxnSpMkLst>
        </pc:cxnChg>
      </pc:sldChg>
      <pc:sldChg chg="delSp add mod">
        <pc:chgData name="星达 魏" userId="ca17b13798aa44f7" providerId="LiveId" clId="{8E90D48B-2369-8D41-8B65-80FEA6618A3D}" dt="2023-11-09T01:12:26.884" v="1766" actId="478"/>
        <pc:sldMkLst>
          <pc:docMk/>
          <pc:sldMk cId="2583928801" sldId="2942"/>
        </pc:sldMkLst>
        <pc:spChg chg="del">
          <ac:chgData name="星达 魏" userId="ca17b13798aa44f7" providerId="LiveId" clId="{8E90D48B-2369-8D41-8B65-80FEA6618A3D}" dt="2023-11-09T01:12:26.884" v="1766" actId="478"/>
          <ac:spMkLst>
            <pc:docMk/>
            <pc:sldMk cId="2583928801" sldId="2942"/>
            <ac:spMk id="23" creationId="{830E0564-9436-37F7-AEEF-34FC82109904}"/>
          </ac:spMkLst>
        </pc:spChg>
        <pc:cxnChg chg="del">
          <ac:chgData name="星达 魏" userId="ca17b13798aa44f7" providerId="LiveId" clId="{8E90D48B-2369-8D41-8B65-80FEA6618A3D}" dt="2023-11-09T01:12:26.884" v="1766" actId="478"/>
          <ac:cxnSpMkLst>
            <pc:docMk/>
            <pc:sldMk cId="2583928801" sldId="2942"/>
            <ac:cxnSpMk id="21" creationId="{61ACD0CF-5AC2-5C80-2A88-5CB8424BAA7F}"/>
          </ac:cxnSpMkLst>
        </pc:cxnChg>
      </pc:sldChg>
      <pc:sldChg chg="add del">
        <pc:chgData name="星达 魏" userId="ca17b13798aa44f7" providerId="LiveId" clId="{8E90D48B-2369-8D41-8B65-80FEA6618A3D}" dt="2023-11-16T01:04:20.021" v="2274" actId="2696"/>
        <pc:sldMkLst>
          <pc:docMk/>
          <pc:sldMk cId="2884674613" sldId="2942"/>
        </pc:sldMkLst>
      </pc:sldChg>
      <pc:sldChg chg="modSp new mod">
        <pc:chgData name="星达 魏" userId="ca17b13798aa44f7" providerId="LiveId" clId="{8E90D48B-2369-8D41-8B65-80FEA6618A3D}" dt="2023-11-08T07:49:22.439" v="1549" actId="20577"/>
        <pc:sldMkLst>
          <pc:docMk/>
          <pc:sldMk cId="469899932" sldId="2943"/>
        </pc:sldMkLst>
        <pc:spChg chg="mod">
          <ac:chgData name="星达 魏" userId="ca17b13798aa44f7" providerId="LiveId" clId="{8E90D48B-2369-8D41-8B65-80FEA6618A3D}" dt="2023-11-05T07:48:49.042" v="297" actId="20577"/>
          <ac:spMkLst>
            <pc:docMk/>
            <pc:sldMk cId="469899932" sldId="2943"/>
            <ac:spMk id="2" creationId="{8ED38DA9-94F1-6523-D28E-F4EAB584DC3E}"/>
          </ac:spMkLst>
        </pc:spChg>
        <pc:spChg chg="mod">
          <ac:chgData name="星达 魏" userId="ca17b13798aa44f7" providerId="LiveId" clId="{8E90D48B-2369-8D41-8B65-80FEA6618A3D}" dt="2023-11-08T07:49:22.439" v="1549" actId="20577"/>
          <ac:spMkLst>
            <pc:docMk/>
            <pc:sldMk cId="469899932" sldId="2943"/>
            <ac:spMk id="3" creationId="{49615451-4A8B-FAA8-8984-AE452F9ABE3D}"/>
          </ac:spMkLst>
        </pc:spChg>
      </pc:sldChg>
      <pc:sldChg chg="modSp new add del mod">
        <pc:chgData name="星达 魏" userId="ca17b13798aa44f7" providerId="LiveId" clId="{8E90D48B-2369-8D41-8B65-80FEA6618A3D}" dt="2023-11-05T07:56:20.325" v="1420" actId="20577"/>
        <pc:sldMkLst>
          <pc:docMk/>
          <pc:sldMk cId="2044363604" sldId="2944"/>
        </pc:sldMkLst>
        <pc:spChg chg="mod">
          <ac:chgData name="星达 魏" userId="ca17b13798aa44f7" providerId="LiveId" clId="{8E90D48B-2369-8D41-8B65-80FEA6618A3D}" dt="2023-11-05T07:48:58.243" v="312" actId="20577"/>
          <ac:spMkLst>
            <pc:docMk/>
            <pc:sldMk cId="2044363604" sldId="2944"/>
            <ac:spMk id="2" creationId="{30A72A10-612A-0292-39EB-471B0A250F23}"/>
          </ac:spMkLst>
        </pc:spChg>
        <pc:spChg chg="mod">
          <ac:chgData name="星达 魏" userId="ca17b13798aa44f7" providerId="LiveId" clId="{8E90D48B-2369-8D41-8B65-80FEA6618A3D}" dt="2023-11-05T07:56:20.325" v="1420" actId="20577"/>
          <ac:spMkLst>
            <pc:docMk/>
            <pc:sldMk cId="2044363604" sldId="2944"/>
            <ac:spMk id="3" creationId="{68DC6747-524C-FA4F-F4FB-36C29C651CFF}"/>
          </ac:spMkLst>
        </pc:spChg>
      </pc:sldChg>
      <pc:sldChg chg="add">
        <pc:chgData name="星达 魏" userId="ca17b13798aa44f7" providerId="LiveId" clId="{8E90D48B-2369-8D41-8B65-80FEA6618A3D}" dt="2023-11-05T07:53:03.341" v="765"/>
        <pc:sldMkLst>
          <pc:docMk/>
          <pc:sldMk cId="2792697654" sldId="2945"/>
        </pc:sldMkLst>
      </pc:sldChg>
      <pc:sldChg chg="delSp add mod">
        <pc:chgData name="星达 魏" userId="ca17b13798aa44f7" providerId="LiveId" clId="{8E90D48B-2369-8D41-8B65-80FEA6618A3D}" dt="2023-11-05T07:53:17.638" v="767" actId="478"/>
        <pc:sldMkLst>
          <pc:docMk/>
          <pc:sldMk cId="319567833" sldId="2946"/>
        </pc:sldMkLst>
        <pc:spChg chg="del">
          <ac:chgData name="星达 魏" userId="ca17b13798aa44f7" providerId="LiveId" clId="{8E90D48B-2369-8D41-8B65-80FEA6618A3D}" dt="2023-11-05T07:53:17.638" v="767" actId="478"/>
          <ac:spMkLst>
            <pc:docMk/>
            <pc:sldMk cId="319567833" sldId="2946"/>
            <ac:spMk id="19" creationId="{C62604F7-A25D-02F1-8067-B62F2B1FE12D}"/>
          </ac:spMkLst>
        </pc:spChg>
      </pc:sldChg>
      <pc:sldChg chg="modSp add mod">
        <pc:chgData name="星达 魏" userId="ca17b13798aa44f7" providerId="LiveId" clId="{8E90D48B-2369-8D41-8B65-80FEA6618A3D}" dt="2023-11-05T07:56:42.808" v="1461" actId="1076"/>
        <pc:sldMkLst>
          <pc:docMk/>
          <pc:sldMk cId="555336607" sldId="2947"/>
        </pc:sldMkLst>
        <pc:spChg chg="mod">
          <ac:chgData name="星达 魏" userId="ca17b13798aa44f7" providerId="LiveId" clId="{8E90D48B-2369-8D41-8B65-80FEA6618A3D}" dt="2023-11-05T07:56:42.808" v="1461" actId="1076"/>
          <ac:spMkLst>
            <pc:docMk/>
            <pc:sldMk cId="555336607" sldId="2947"/>
            <ac:spMk id="5" creationId="{B9BDDDC3-C3F9-6447-A5CB-9E7220F28274}"/>
          </ac:spMkLst>
        </pc:spChg>
      </pc:sldChg>
      <pc:sldChg chg="modSp new del mod">
        <pc:chgData name="星达 魏" userId="ca17b13798aa44f7" providerId="LiveId" clId="{8E90D48B-2369-8D41-8B65-80FEA6618A3D}" dt="2023-11-05T07:53:47.512" v="791" actId="2696"/>
        <pc:sldMkLst>
          <pc:docMk/>
          <pc:sldMk cId="657974615" sldId="2947"/>
        </pc:sldMkLst>
        <pc:spChg chg="mod">
          <ac:chgData name="星达 魏" userId="ca17b13798aa44f7" providerId="LiveId" clId="{8E90D48B-2369-8D41-8B65-80FEA6618A3D}" dt="2023-11-05T07:53:39.686" v="789" actId="20577"/>
          <ac:spMkLst>
            <pc:docMk/>
            <pc:sldMk cId="657974615" sldId="2947"/>
            <ac:spMk id="2" creationId="{13898B61-1B6B-CC10-7AB9-3268DBD924D6}"/>
          </ac:spMkLst>
        </pc:spChg>
      </pc:sldChg>
      <pc:sldChg chg="modSp add mod">
        <pc:chgData name="星达 魏" userId="ca17b13798aa44f7" providerId="LiveId" clId="{8E90D48B-2369-8D41-8B65-80FEA6618A3D}" dt="2023-11-08T07:51:28.091" v="1673" actId="20577"/>
        <pc:sldMkLst>
          <pc:docMk/>
          <pc:sldMk cId="281506293" sldId="2948"/>
        </pc:sldMkLst>
        <pc:spChg chg="mod">
          <ac:chgData name="星达 魏" userId="ca17b13798aa44f7" providerId="LiveId" clId="{8E90D48B-2369-8D41-8B65-80FEA6618A3D}" dt="2023-11-08T07:51:28.091" v="1673" actId="20577"/>
          <ac:spMkLst>
            <pc:docMk/>
            <pc:sldMk cId="281506293" sldId="2948"/>
            <ac:spMk id="3" creationId="{3D013BAF-5506-1374-1230-62599EA05621}"/>
          </ac:spMkLst>
        </pc:spChg>
      </pc:sldChg>
      <pc:sldChg chg="add">
        <pc:chgData name="星达 魏" userId="ca17b13798aa44f7" providerId="LiveId" clId="{8E90D48B-2369-8D41-8B65-80FEA6618A3D}" dt="2023-11-08T07:51:52.241" v="1681"/>
        <pc:sldMkLst>
          <pc:docMk/>
          <pc:sldMk cId="1299120636" sldId="2949"/>
        </pc:sldMkLst>
      </pc:sldChg>
      <pc:sldChg chg="modSp add mod">
        <pc:chgData name="星达 魏" userId="ca17b13798aa44f7" providerId="LiveId" clId="{8E90D48B-2369-8D41-8B65-80FEA6618A3D}" dt="2023-11-08T07:52:30.201" v="1684" actId="27636"/>
        <pc:sldMkLst>
          <pc:docMk/>
          <pc:sldMk cId="2272250757" sldId="2950"/>
        </pc:sldMkLst>
        <pc:spChg chg="mod">
          <ac:chgData name="星达 魏" userId="ca17b13798aa44f7" providerId="LiveId" clId="{8E90D48B-2369-8D41-8B65-80FEA6618A3D}" dt="2023-11-08T07:52:30.201" v="1684" actId="27636"/>
          <ac:spMkLst>
            <pc:docMk/>
            <pc:sldMk cId="2272250757" sldId="2950"/>
            <ac:spMk id="5" creationId="{D221CB0D-CCF9-E941-9A0B-5783793E41E3}"/>
          </ac:spMkLst>
        </pc:spChg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750362476" sldId="2951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2437008663" sldId="2952"/>
        </pc:sldMkLst>
      </pc:sldChg>
      <pc:sldChg chg="add">
        <pc:chgData name="星达 魏" userId="ca17b13798aa44f7" providerId="LiveId" clId="{8E90D48B-2369-8D41-8B65-80FEA6618A3D}" dt="2023-11-08T07:52:30.071" v="1683"/>
        <pc:sldMkLst>
          <pc:docMk/>
          <pc:sldMk cId="1232092739" sldId="2953"/>
        </pc:sldMkLst>
      </pc:sldChg>
      <pc:sldChg chg="new del">
        <pc:chgData name="星达 魏" userId="ca17b13798aa44f7" providerId="LiveId" clId="{8E90D48B-2369-8D41-8B65-80FEA6618A3D}" dt="2023-11-08T07:52:42.531" v="1686" actId="2696"/>
        <pc:sldMkLst>
          <pc:docMk/>
          <pc:sldMk cId="2431713890" sldId="2954"/>
        </pc:sldMkLst>
      </pc:sldChg>
      <pc:sldChg chg="modSp mod">
        <pc:chgData name="星达 魏" userId="ca17b13798aa44f7" providerId="LiveId" clId="{8E90D48B-2369-8D41-8B65-80FEA6618A3D}" dt="2023-11-16T00:59:48.589" v="2269" actId="20577"/>
        <pc:sldMkLst>
          <pc:docMk/>
          <pc:sldMk cId="1550785217" sldId="7629"/>
        </pc:sldMkLst>
        <pc:spChg chg="mod">
          <ac:chgData name="星达 魏" userId="ca17b13798aa44f7" providerId="LiveId" clId="{8E90D48B-2369-8D41-8B65-80FEA6618A3D}" dt="2023-11-16T00:59:48.589" v="2269" actId="20577"/>
          <ac:spMkLst>
            <pc:docMk/>
            <pc:sldMk cId="1550785217" sldId="7629"/>
            <ac:spMk id="3" creationId="{BC2DA691-7334-C740-B004-10412AFE23F2}"/>
          </ac:spMkLst>
        </pc:spChg>
      </pc:sldChg>
      <pc:sldChg chg="modSp new mod">
        <pc:chgData name="星达 魏" userId="ca17b13798aa44f7" providerId="LiveId" clId="{8E90D48B-2369-8D41-8B65-80FEA6618A3D}" dt="2023-11-16T00:57:19.617" v="2190" actId="33524"/>
        <pc:sldMkLst>
          <pc:docMk/>
          <pc:sldMk cId="4192439364" sldId="7652"/>
        </pc:sldMkLst>
        <pc:spChg chg="mod">
          <ac:chgData name="星达 魏" userId="ca17b13798aa44f7" providerId="LiveId" clId="{8E90D48B-2369-8D41-8B65-80FEA6618A3D}" dt="2023-11-16T00:57:16.742" v="2189" actId="20577"/>
          <ac:spMkLst>
            <pc:docMk/>
            <pc:sldMk cId="4192439364" sldId="7652"/>
            <ac:spMk id="2" creationId="{2B439EE1-0C0D-3AF9-F646-D0BD9C7A4BF9}"/>
          </ac:spMkLst>
        </pc:spChg>
        <pc:spChg chg="mod">
          <ac:chgData name="星达 魏" userId="ca17b13798aa44f7" providerId="LiveId" clId="{8E90D48B-2369-8D41-8B65-80FEA6618A3D}" dt="2023-11-16T00:57:19.617" v="2190" actId="33524"/>
          <ac:spMkLst>
            <pc:docMk/>
            <pc:sldMk cId="4192439364" sldId="7652"/>
            <ac:spMk id="3" creationId="{248A4AD7-55FF-0DBA-631D-7928FB68FEAC}"/>
          </ac:spMkLst>
        </pc:spChg>
      </pc:sldChg>
    </pc:docChg>
  </pc:docChgLst>
  <pc:docChgLst>
    <pc:chgData name="星达 魏" userId="ca17b13798aa44f7" providerId="LiveId" clId="{C24AD48F-D01E-8F46-82BB-4E1E0CBD1F79}"/>
    <pc:docChg chg="undo custSel addSld delSld modSld">
      <pc:chgData name="星达 魏" userId="ca17b13798aa44f7" providerId="LiveId" clId="{C24AD48F-D01E-8F46-82BB-4E1E0CBD1F79}" dt="2023-09-19T14:26:08.314" v="856" actId="2696"/>
      <pc:docMkLst>
        <pc:docMk/>
      </pc:docMkLst>
      <pc:sldChg chg="modSp mod">
        <pc:chgData name="星达 魏" userId="ca17b13798aa44f7" providerId="LiveId" clId="{C24AD48F-D01E-8F46-82BB-4E1E0CBD1F79}" dt="2023-09-19T13:13:14.039" v="95" actId="1035"/>
        <pc:sldMkLst>
          <pc:docMk/>
          <pc:sldMk cId="4193600920" sldId="2810"/>
        </pc:sldMkLst>
        <pc:spChg chg="mod">
          <ac:chgData name="星达 魏" userId="ca17b13798aa44f7" providerId="LiveId" clId="{C24AD48F-D01E-8F46-82BB-4E1E0CBD1F79}" dt="2023-09-19T13:12:36.258" v="45" actId="14100"/>
          <ac:spMkLst>
            <pc:docMk/>
            <pc:sldMk cId="4193600920" sldId="2810"/>
            <ac:spMk id="5" creationId="{AAB7A67A-669B-B842-8548-7401A7FBEA03}"/>
          </ac:spMkLst>
        </pc:spChg>
        <pc:spChg chg="mod">
          <ac:chgData name="星达 魏" userId="ca17b13798aa44f7" providerId="LiveId" clId="{C24AD48F-D01E-8F46-82BB-4E1E0CBD1F79}" dt="2023-09-19T13:13:14.039" v="95" actId="1035"/>
          <ac:spMkLst>
            <pc:docMk/>
            <pc:sldMk cId="4193600920" sldId="2810"/>
            <ac:spMk id="6" creationId="{4C33FFF4-4BC9-EC41-9124-1688D61E6ED7}"/>
          </ac:spMkLst>
        </pc:spChg>
        <pc:spChg chg="mod">
          <ac:chgData name="星达 魏" userId="ca17b13798aa44f7" providerId="LiveId" clId="{C24AD48F-D01E-8F46-82BB-4E1E0CBD1F79}" dt="2023-09-19T13:13:14.039" v="95" actId="1035"/>
          <ac:spMkLst>
            <pc:docMk/>
            <pc:sldMk cId="4193600920" sldId="2810"/>
            <ac:spMk id="8" creationId="{63D60A6F-8592-5A47-B795-61787969F07B}"/>
          </ac:spMkLst>
        </pc:spChg>
        <pc:spChg chg="mod">
          <ac:chgData name="星达 魏" userId="ca17b13798aa44f7" providerId="LiveId" clId="{C24AD48F-D01E-8F46-82BB-4E1E0CBD1F79}" dt="2023-09-19T13:13:14.039" v="95" actId="1035"/>
          <ac:spMkLst>
            <pc:docMk/>
            <pc:sldMk cId="4193600920" sldId="2810"/>
            <ac:spMk id="9" creationId="{E8CDEE89-899C-8E41-B3B2-E65E53A5CC8D}"/>
          </ac:spMkLst>
        </pc:spChg>
        <pc:spChg chg="mod">
          <ac:chgData name="星达 魏" userId="ca17b13798aa44f7" providerId="LiveId" clId="{C24AD48F-D01E-8F46-82BB-4E1E0CBD1F79}" dt="2023-09-19T13:13:14.039" v="95" actId="1035"/>
          <ac:spMkLst>
            <pc:docMk/>
            <pc:sldMk cId="4193600920" sldId="2810"/>
            <ac:spMk id="11" creationId="{56A63E43-49C9-9745-9060-4EE72B7C5C6B}"/>
          </ac:spMkLst>
        </pc:spChg>
        <pc:spChg chg="mod">
          <ac:chgData name="星达 魏" userId="ca17b13798aa44f7" providerId="LiveId" clId="{C24AD48F-D01E-8F46-82BB-4E1E0CBD1F79}" dt="2023-09-19T13:13:14.039" v="95" actId="1035"/>
          <ac:spMkLst>
            <pc:docMk/>
            <pc:sldMk cId="4193600920" sldId="2810"/>
            <ac:spMk id="12" creationId="{B1298AA2-7476-804C-8163-8765CE0FE729}"/>
          </ac:spMkLst>
        </pc:spChg>
        <pc:spChg chg="mod">
          <ac:chgData name="星达 魏" userId="ca17b13798aa44f7" providerId="LiveId" clId="{C24AD48F-D01E-8F46-82BB-4E1E0CBD1F79}" dt="2023-09-19T13:13:14.039" v="95" actId="1035"/>
          <ac:spMkLst>
            <pc:docMk/>
            <pc:sldMk cId="4193600920" sldId="2810"/>
            <ac:spMk id="15" creationId="{341C5A46-2FBB-AB4D-B418-DB432DC9A11A}"/>
          </ac:spMkLst>
        </pc:spChg>
        <pc:spChg chg="mod">
          <ac:chgData name="星达 魏" userId="ca17b13798aa44f7" providerId="LiveId" clId="{C24AD48F-D01E-8F46-82BB-4E1E0CBD1F79}" dt="2023-09-19T13:13:14.039" v="95" actId="1035"/>
          <ac:spMkLst>
            <pc:docMk/>
            <pc:sldMk cId="4193600920" sldId="2810"/>
            <ac:spMk id="18" creationId="{B307B045-4F1A-D547-BA1B-F9F6CF28DE87}"/>
          </ac:spMkLst>
        </pc:spChg>
        <pc:spChg chg="mod">
          <ac:chgData name="星达 魏" userId="ca17b13798aa44f7" providerId="LiveId" clId="{C24AD48F-D01E-8F46-82BB-4E1E0CBD1F79}" dt="2023-09-19T13:13:14.039" v="95" actId="1035"/>
          <ac:spMkLst>
            <pc:docMk/>
            <pc:sldMk cId="4193600920" sldId="2810"/>
            <ac:spMk id="19" creationId="{AC46FD68-FCC2-6E47-9C90-EF3B67F48454}"/>
          </ac:spMkLst>
        </pc:spChg>
        <pc:spChg chg="mod">
          <ac:chgData name="星达 魏" userId="ca17b13798aa44f7" providerId="LiveId" clId="{C24AD48F-D01E-8F46-82BB-4E1E0CBD1F79}" dt="2023-09-19T13:13:14.039" v="95" actId="1035"/>
          <ac:spMkLst>
            <pc:docMk/>
            <pc:sldMk cId="4193600920" sldId="2810"/>
            <ac:spMk id="20" creationId="{FE294855-E5BF-A6E3-3D7D-B319E25D067F}"/>
          </ac:spMkLst>
        </pc:spChg>
        <pc:cxnChg chg="mod">
          <ac:chgData name="星达 魏" userId="ca17b13798aa44f7" providerId="LiveId" clId="{C24AD48F-D01E-8F46-82BB-4E1E0CBD1F79}" dt="2023-09-19T13:13:14.039" v="95" actId="1035"/>
          <ac:cxnSpMkLst>
            <pc:docMk/>
            <pc:sldMk cId="4193600920" sldId="2810"/>
            <ac:cxnSpMk id="7" creationId="{A1777B43-C434-EE4C-A71C-1AC1DD8B9C10}"/>
          </ac:cxnSpMkLst>
        </pc:cxnChg>
        <pc:cxnChg chg="mod">
          <ac:chgData name="星达 魏" userId="ca17b13798aa44f7" providerId="LiveId" clId="{C24AD48F-D01E-8F46-82BB-4E1E0CBD1F79}" dt="2023-09-19T13:13:14.039" v="95" actId="1035"/>
          <ac:cxnSpMkLst>
            <pc:docMk/>
            <pc:sldMk cId="4193600920" sldId="2810"/>
            <ac:cxnSpMk id="10" creationId="{99E6A1D1-5ACF-2A41-A3D4-C3EF653C25BC}"/>
          </ac:cxnSpMkLst>
        </pc:cxnChg>
        <pc:cxnChg chg="mod">
          <ac:chgData name="星达 魏" userId="ca17b13798aa44f7" providerId="LiveId" clId="{C24AD48F-D01E-8F46-82BB-4E1E0CBD1F79}" dt="2023-09-19T13:13:14.039" v="95" actId="1035"/>
          <ac:cxnSpMkLst>
            <pc:docMk/>
            <pc:sldMk cId="4193600920" sldId="2810"/>
            <ac:cxnSpMk id="13" creationId="{BB711E96-1CA7-8943-AF18-B5887D7C7E97}"/>
          </ac:cxnSpMkLst>
        </pc:cxnChg>
        <pc:cxnChg chg="mod">
          <ac:chgData name="星达 魏" userId="ca17b13798aa44f7" providerId="LiveId" clId="{C24AD48F-D01E-8F46-82BB-4E1E0CBD1F79}" dt="2023-09-19T13:13:14.039" v="95" actId="1035"/>
          <ac:cxnSpMkLst>
            <pc:docMk/>
            <pc:sldMk cId="4193600920" sldId="2810"/>
            <ac:cxnSpMk id="14" creationId="{88891B05-892C-A948-AB34-93F4B2CE451E}"/>
          </ac:cxnSpMkLst>
        </pc:cxnChg>
        <pc:cxnChg chg="mod">
          <ac:chgData name="星达 魏" userId="ca17b13798aa44f7" providerId="LiveId" clId="{C24AD48F-D01E-8F46-82BB-4E1E0CBD1F79}" dt="2023-09-19T13:13:14.039" v="95" actId="1035"/>
          <ac:cxnSpMkLst>
            <pc:docMk/>
            <pc:sldMk cId="4193600920" sldId="2810"/>
            <ac:cxnSpMk id="16" creationId="{17322F03-A8E3-8A41-B74E-321EE49E1743}"/>
          </ac:cxnSpMkLst>
        </pc:cxnChg>
        <pc:cxnChg chg="mod">
          <ac:chgData name="星达 魏" userId="ca17b13798aa44f7" providerId="LiveId" clId="{C24AD48F-D01E-8F46-82BB-4E1E0CBD1F79}" dt="2023-09-19T13:13:14.039" v="95" actId="1035"/>
          <ac:cxnSpMkLst>
            <pc:docMk/>
            <pc:sldMk cId="4193600920" sldId="2810"/>
            <ac:cxnSpMk id="17" creationId="{967D28E4-BCCE-4649-BB7A-4903318166D6}"/>
          </ac:cxnSpMkLst>
        </pc:cxnChg>
      </pc:sldChg>
      <pc:sldChg chg="modSp">
        <pc:chgData name="星达 魏" userId="ca17b13798aa44f7" providerId="LiveId" clId="{C24AD48F-D01E-8F46-82BB-4E1E0CBD1F79}" dt="2023-09-19T13:15:58.845" v="250" actId="20577"/>
        <pc:sldMkLst>
          <pc:docMk/>
          <pc:sldMk cId="2737744754" sldId="2815"/>
        </pc:sldMkLst>
        <pc:spChg chg="mod">
          <ac:chgData name="星达 魏" userId="ca17b13798aa44f7" providerId="LiveId" clId="{C24AD48F-D01E-8F46-82BB-4E1E0CBD1F79}" dt="2023-09-19T13:15:47.649" v="240" actId="20577"/>
          <ac:spMkLst>
            <pc:docMk/>
            <pc:sldMk cId="2737744754" sldId="2815"/>
            <ac:spMk id="5" creationId="{7E53A3A5-B64D-1140-8679-984948FF2921}"/>
          </ac:spMkLst>
        </pc:spChg>
        <pc:spChg chg="mod">
          <ac:chgData name="星达 魏" userId="ca17b13798aa44f7" providerId="LiveId" clId="{C24AD48F-D01E-8F46-82BB-4E1E0CBD1F79}" dt="2023-09-19T13:15:44.900" v="238" actId="20577"/>
          <ac:spMkLst>
            <pc:docMk/>
            <pc:sldMk cId="2737744754" sldId="2815"/>
            <ac:spMk id="6" creationId="{F391EC04-A3E5-064E-BEAA-9A74288D8EB2}"/>
          </ac:spMkLst>
        </pc:spChg>
        <pc:spChg chg="mod">
          <ac:chgData name="星达 魏" userId="ca17b13798aa44f7" providerId="LiveId" clId="{C24AD48F-D01E-8F46-82BB-4E1E0CBD1F79}" dt="2023-09-19T13:15:51.914" v="244" actId="20577"/>
          <ac:spMkLst>
            <pc:docMk/>
            <pc:sldMk cId="2737744754" sldId="2815"/>
            <ac:spMk id="19" creationId="{E9F88F1C-5352-2641-8A95-1742E7479CE0}"/>
          </ac:spMkLst>
        </pc:spChg>
        <pc:spChg chg="mod">
          <ac:chgData name="星达 魏" userId="ca17b13798aa44f7" providerId="LiveId" clId="{C24AD48F-D01E-8F46-82BB-4E1E0CBD1F79}" dt="2023-09-19T13:15:56.683" v="248" actId="20577"/>
          <ac:spMkLst>
            <pc:docMk/>
            <pc:sldMk cId="2737744754" sldId="2815"/>
            <ac:spMk id="20" creationId="{49D2FCFE-D8BD-0042-AB35-F302E3B626FF}"/>
          </ac:spMkLst>
        </pc:spChg>
        <pc:spChg chg="mod">
          <ac:chgData name="星达 魏" userId="ca17b13798aa44f7" providerId="LiveId" clId="{C24AD48F-D01E-8F46-82BB-4E1E0CBD1F79}" dt="2023-09-19T13:15:54.479" v="246" actId="20577"/>
          <ac:spMkLst>
            <pc:docMk/>
            <pc:sldMk cId="2737744754" sldId="2815"/>
            <ac:spMk id="24" creationId="{FD411D45-EBB1-7345-A827-D1DAC0543511}"/>
          </ac:spMkLst>
        </pc:spChg>
        <pc:spChg chg="mod">
          <ac:chgData name="星达 魏" userId="ca17b13798aa44f7" providerId="LiveId" clId="{C24AD48F-D01E-8F46-82BB-4E1E0CBD1F79}" dt="2023-09-19T13:15:58.845" v="250" actId="20577"/>
          <ac:spMkLst>
            <pc:docMk/>
            <pc:sldMk cId="2737744754" sldId="2815"/>
            <ac:spMk id="25" creationId="{D7CA0A9C-D144-6646-A1EB-765E1B688F74}"/>
          </ac:spMkLst>
        </pc:spChg>
      </pc:sldChg>
      <pc:sldChg chg="modSp">
        <pc:chgData name="星达 魏" userId="ca17b13798aa44f7" providerId="LiveId" clId="{C24AD48F-D01E-8F46-82BB-4E1E0CBD1F79}" dt="2023-09-19T13:16:09.805" v="254" actId="20577"/>
        <pc:sldMkLst>
          <pc:docMk/>
          <pc:sldMk cId="1617932976" sldId="2816"/>
        </pc:sldMkLst>
        <pc:spChg chg="mod">
          <ac:chgData name="星达 魏" userId="ca17b13798aa44f7" providerId="LiveId" clId="{C24AD48F-D01E-8F46-82BB-4E1E0CBD1F79}" dt="2023-09-19T13:16:09.805" v="254" actId="20577"/>
          <ac:spMkLst>
            <pc:docMk/>
            <pc:sldMk cId="1617932976" sldId="2816"/>
            <ac:spMk id="6" creationId="{1EE9A670-8C6D-068D-4DF9-6E52BB556416}"/>
          </ac:spMkLst>
        </pc:spChg>
        <pc:spChg chg="mod">
          <ac:chgData name="星达 魏" userId="ca17b13798aa44f7" providerId="LiveId" clId="{C24AD48F-D01E-8F46-82BB-4E1E0CBD1F79}" dt="2023-09-19T13:16:07.010" v="252" actId="20577"/>
          <ac:spMkLst>
            <pc:docMk/>
            <pc:sldMk cId="1617932976" sldId="2816"/>
            <ac:spMk id="7" creationId="{4EF12B53-9719-CAA0-F52D-D6D93EBC9CD8}"/>
          </ac:spMkLst>
        </pc:spChg>
      </pc:sldChg>
      <pc:sldChg chg="modSp mod">
        <pc:chgData name="星达 魏" userId="ca17b13798aa44f7" providerId="LiveId" clId="{C24AD48F-D01E-8F46-82BB-4E1E0CBD1F79}" dt="2023-09-19T13:15:06.707" v="224" actId="20577"/>
        <pc:sldMkLst>
          <pc:docMk/>
          <pc:sldMk cId="3265349779" sldId="2818"/>
        </pc:sldMkLst>
        <pc:spChg chg="mod">
          <ac:chgData name="星达 魏" userId="ca17b13798aa44f7" providerId="LiveId" clId="{C24AD48F-D01E-8F46-82BB-4E1E0CBD1F79}" dt="2023-09-19T13:15:06.707" v="224" actId="20577"/>
          <ac:spMkLst>
            <pc:docMk/>
            <pc:sldMk cId="3265349779" sldId="2818"/>
            <ac:spMk id="2" creationId="{BA45066E-B2AA-0946-B3CC-582687FDEC85}"/>
          </ac:spMkLst>
        </pc:spChg>
      </pc:sldChg>
      <pc:sldChg chg="modSp mod">
        <pc:chgData name="星达 魏" userId="ca17b13798aa44f7" providerId="LiveId" clId="{C24AD48F-D01E-8F46-82BB-4E1E0CBD1F79}" dt="2023-09-19T13:17:48.951" v="310" actId="20577"/>
        <pc:sldMkLst>
          <pc:docMk/>
          <pc:sldMk cId="3961951872" sldId="2820"/>
        </pc:sldMkLst>
        <pc:spChg chg="mod">
          <ac:chgData name="星达 魏" userId="ca17b13798aa44f7" providerId="LiveId" clId="{C24AD48F-D01E-8F46-82BB-4E1E0CBD1F79}" dt="2023-09-19T13:17:42.653" v="306" actId="20577"/>
          <ac:spMkLst>
            <pc:docMk/>
            <pc:sldMk cId="3961951872" sldId="2820"/>
            <ac:spMk id="5" creationId="{7F49F432-4F97-0741-A79D-BA6E72A58EE2}"/>
          </ac:spMkLst>
        </pc:spChg>
        <pc:spChg chg="mod">
          <ac:chgData name="星达 魏" userId="ca17b13798aa44f7" providerId="LiveId" clId="{C24AD48F-D01E-8F46-82BB-4E1E0CBD1F79}" dt="2023-09-19T13:17:40.244" v="304" actId="20577"/>
          <ac:spMkLst>
            <pc:docMk/>
            <pc:sldMk cId="3961951872" sldId="2820"/>
            <ac:spMk id="6" creationId="{EB2F790C-248B-0241-A5BD-40A5FD1318C2}"/>
          </ac:spMkLst>
        </pc:spChg>
        <pc:spChg chg="mod">
          <ac:chgData name="星达 魏" userId="ca17b13798aa44f7" providerId="LiveId" clId="{C24AD48F-D01E-8F46-82BB-4E1E0CBD1F79}" dt="2023-09-19T13:17:46.717" v="308" actId="20577"/>
          <ac:spMkLst>
            <pc:docMk/>
            <pc:sldMk cId="3961951872" sldId="2820"/>
            <ac:spMk id="17" creationId="{DF444A9E-6695-EF44-B5B1-34AE004BD48A}"/>
          </ac:spMkLst>
        </pc:spChg>
        <pc:spChg chg="mod">
          <ac:chgData name="星达 魏" userId="ca17b13798aa44f7" providerId="LiveId" clId="{C24AD48F-D01E-8F46-82BB-4E1E0CBD1F79}" dt="2023-09-19T13:17:48.951" v="310" actId="20577"/>
          <ac:spMkLst>
            <pc:docMk/>
            <pc:sldMk cId="3961951872" sldId="2820"/>
            <ac:spMk id="21" creationId="{5ED7AE8A-A4CB-5D44-B8E0-DB461338AF25}"/>
          </ac:spMkLst>
        </pc:spChg>
      </pc:sldChg>
      <pc:sldChg chg="modSp mod">
        <pc:chgData name="星达 魏" userId="ca17b13798aa44f7" providerId="LiveId" clId="{C24AD48F-D01E-8F46-82BB-4E1E0CBD1F79}" dt="2023-09-19T14:14:41.519" v="589" actId="20577"/>
        <pc:sldMkLst>
          <pc:docMk/>
          <pc:sldMk cId="2352234239" sldId="2824"/>
        </pc:sldMkLst>
        <pc:spChg chg="mod">
          <ac:chgData name="星达 魏" userId="ca17b13798aa44f7" providerId="LiveId" clId="{C24AD48F-D01E-8F46-82BB-4E1E0CBD1F79}" dt="2023-09-19T14:14:41.519" v="589" actId="20577"/>
          <ac:spMkLst>
            <pc:docMk/>
            <pc:sldMk cId="2352234239" sldId="2824"/>
            <ac:spMk id="2" creationId="{13F16BEA-36B8-9446-BFA3-9B01E304D29B}"/>
          </ac:spMkLst>
        </pc:spChg>
        <pc:spChg chg="mod">
          <ac:chgData name="星达 魏" userId="ca17b13798aa44f7" providerId="LiveId" clId="{C24AD48F-D01E-8F46-82BB-4E1E0CBD1F79}" dt="2023-09-19T13:20:04.258" v="327" actId="20577"/>
          <ac:spMkLst>
            <pc:docMk/>
            <pc:sldMk cId="2352234239" sldId="2824"/>
            <ac:spMk id="3" creationId="{CCDD5E95-6F99-794D-83EA-8AC3CC46FCC7}"/>
          </ac:spMkLst>
        </pc:spChg>
      </pc:sldChg>
      <pc:sldChg chg="modSp mod">
        <pc:chgData name="星达 魏" userId="ca17b13798aa44f7" providerId="LiveId" clId="{C24AD48F-D01E-8F46-82BB-4E1E0CBD1F79}" dt="2023-09-19T14:15:23.987" v="600" actId="20577"/>
        <pc:sldMkLst>
          <pc:docMk/>
          <pc:sldMk cId="2289014058" sldId="2826"/>
        </pc:sldMkLst>
        <pc:spChg chg="mod">
          <ac:chgData name="星达 魏" userId="ca17b13798aa44f7" providerId="LiveId" clId="{C24AD48F-D01E-8F46-82BB-4E1E0CBD1F79}" dt="2023-09-19T14:15:23.987" v="600" actId="20577"/>
          <ac:spMkLst>
            <pc:docMk/>
            <pc:sldMk cId="2289014058" sldId="2826"/>
            <ac:spMk id="6" creationId="{1358C305-BBB7-904E-BD09-1730899BCBA3}"/>
          </ac:spMkLst>
        </pc:spChg>
      </pc:sldChg>
      <pc:sldChg chg="modSp mod">
        <pc:chgData name="星达 魏" userId="ca17b13798aa44f7" providerId="LiveId" clId="{C24AD48F-D01E-8F46-82BB-4E1E0CBD1F79}" dt="2023-09-19T14:15:42.753" v="607" actId="20577"/>
        <pc:sldMkLst>
          <pc:docMk/>
          <pc:sldMk cId="1342389015" sldId="2827"/>
        </pc:sldMkLst>
        <pc:spChg chg="mod">
          <ac:chgData name="星达 魏" userId="ca17b13798aa44f7" providerId="LiveId" clId="{C24AD48F-D01E-8F46-82BB-4E1E0CBD1F79}" dt="2023-09-19T14:15:42.753" v="607" actId="20577"/>
          <ac:spMkLst>
            <pc:docMk/>
            <pc:sldMk cId="1342389015" sldId="2827"/>
            <ac:spMk id="6" creationId="{F6B1CD97-B113-BA4C-A71B-18E79C4B8236}"/>
          </ac:spMkLst>
        </pc:spChg>
      </pc:sldChg>
      <pc:sldChg chg="modSp mod">
        <pc:chgData name="星达 魏" userId="ca17b13798aa44f7" providerId="LiveId" clId="{C24AD48F-D01E-8F46-82BB-4E1E0CBD1F79}" dt="2023-09-19T14:16:01.219" v="614" actId="20577"/>
        <pc:sldMkLst>
          <pc:docMk/>
          <pc:sldMk cId="2259353490" sldId="2828"/>
        </pc:sldMkLst>
        <pc:spChg chg="mod">
          <ac:chgData name="星达 魏" userId="ca17b13798aa44f7" providerId="LiveId" clId="{C24AD48F-D01E-8F46-82BB-4E1E0CBD1F79}" dt="2023-09-19T14:16:01.219" v="614" actId="20577"/>
          <ac:spMkLst>
            <pc:docMk/>
            <pc:sldMk cId="2259353490" sldId="2828"/>
            <ac:spMk id="10" creationId="{20920E5E-8A43-5F4D-BFF4-3635531CB56A}"/>
          </ac:spMkLst>
        </pc:spChg>
      </pc:sldChg>
      <pc:sldChg chg="modSp mod">
        <pc:chgData name="星达 魏" userId="ca17b13798aa44f7" providerId="LiveId" clId="{C24AD48F-D01E-8F46-82BB-4E1E0CBD1F79}" dt="2023-09-19T14:22:15.497" v="763" actId="207"/>
        <pc:sldMkLst>
          <pc:docMk/>
          <pc:sldMk cId="225690355" sldId="2832"/>
        </pc:sldMkLst>
        <pc:spChg chg="mod">
          <ac:chgData name="星达 魏" userId="ca17b13798aa44f7" providerId="LiveId" clId="{C24AD48F-D01E-8F46-82BB-4E1E0CBD1F79}" dt="2023-09-19T14:21:55.951" v="735" actId="20577"/>
          <ac:spMkLst>
            <pc:docMk/>
            <pc:sldMk cId="225690355" sldId="2832"/>
            <ac:spMk id="2" creationId="{2D7FD2DB-D957-A34F-8CF7-CE6CAE0C7ACC}"/>
          </ac:spMkLst>
        </pc:spChg>
        <pc:spChg chg="mod">
          <ac:chgData name="星达 魏" userId="ca17b13798aa44f7" providerId="LiveId" clId="{C24AD48F-D01E-8F46-82BB-4E1E0CBD1F79}" dt="2023-09-19T14:22:15.497" v="763" actId="207"/>
          <ac:spMkLst>
            <pc:docMk/>
            <pc:sldMk cId="225690355" sldId="2832"/>
            <ac:spMk id="3" creationId="{764ACCFE-A0C7-EF4E-BF78-9FB4269DFD9D}"/>
          </ac:spMkLst>
        </pc:spChg>
      </pc:sldChg>
      <pc:sldChg chg="modSp mod">
        <pc:chgData name="星达 魏" userId="ca17b13798aa44f7" providerId="LiveId" clId="{C24AD48F-D01E-8F46-82BB-4E1E0CBD1F79}" dt="2023-09-19T14:22:43.695" v="765" actId="20577"/>
        <pc:sldMkLst>
          <pc:docMk/>
          <pc:sldMk cId="4290533001" sldId="2838"/>
        </pc:sldMkLst>
        <pc:spChg chg="mod">
          <ac:chgData name="星达 魏" userId="ca17b13798aa44f7" providerId="LiveId" clId="{C24AD48F-D01E-8F46-82BB-4E1E0CBD1F79}" dt="2023-09-19T14:22:43.695" v="765" actId="20577"/>
          <ac:spMkLst>
            <pc:docMk/>
            <pc:sldMk cId="4290533001" sldId="2838"/>
            <ac:spMk id="3" creationId="{858F8DDF-79E3-7B4D-BC1D-5133D1672610}"/>
          </ac:spMkLst>
        </pc:spChg>
      </pc:sldChg>
      <pc:sldChg chg="modSp mod">
        <pc:chgData name="星达 魏" userId="ca17b13798aa44f7" providerId="LiveId" clId="{C24AD48F-D01E-8F46-82BB-4E1E0CBD1F79}" dt="2023-09-19T14:24:28.416" v="813" actId="20577"/>
        <pc:sldMkLst>
          <pc:docMk/>
          <pc:sldMk cId="1057333139" sldId="2851"/>
        </pc:sldMkLst>
        <pc:spChg chg="mod">
          <ac:chgData name="星达 魏" userId="ca17b13798aa44f7" providerId="LiveId" clId="{C24AD48F-D01E-8F46-82BB-4E1E0CBD1F79}" dt="2023-09-19T14:24:28.416" v="813" actId="20577"/>
          <ac:spMkLst>
            <pc:docMk/>
            <pc:sldMk cId="1057333139" sldId="2851"/>
            <ac:spMk id="3" creationId="{B8824B02-B4B6-2F48-AA14-8B5977AD1B56}"/>
          </ac:spMkLst>
        </pc:spChg>
      </pc:sldChg>
      <pc:sldChg chg="modSp mod">
        <pc:chgData name="星达 魏" userId="ca17b13798aa44f7" providerId="LiveId" clId="{C24AD48F-D01E-8F46-82BB-4E1E0CBD1F79}" dt="2023-09-19T14:25:27.548" v="855" actId="1037"/>
        <pc:sldMkLst>
          <pc:docMk/>
          <pc:sldMk cId="2707989722" sldId="2852"/>
        </pc:sldMkLst>
        <pc:spChg chg="mod">
          <ac:chgData name="星达 魏" userId="ca17b13798aa44f7" providerId="LiveId" clId="{C24AD48F-D01E-8F46-82BB-4E1E0CBD1F79}" dt="2023-09-19T14:25:06.134" v="829" actId="313"/>
          <ac:spMkLst>
            <pc:docMk/>
            <pc:sldMk cId="2707989722" sldId="2852"/>
            <ac:spMk id="2" creationId="{CF3FF29C-006A-D74B-8EA4-AFFC4903A34E}"/>
          </ac:spMkLst>
        </pc:spChg>
        <pc:spChg chg="mod">
          <ac:chgData name="星达 魏" userId="ca17b13798aa44f7" providerId="LiveId" clId="{C24AD48F-D01E-8F46-82BB-4E1E0CBD1F79}" dt="2023-09-19T14:25:27.548" v="855" actId="1037"/>
          <ac:spMkLst>
            <pc:docMk/>
            <pc:sldMk cId="2707989722" sldId="2852"/>
            <ac:spMk id="17" creationId="{1845A473-E47A-DD4C-8E43-AC2CA4156E4E}"/>
          </ac:spMkLst>
        </pc:spChg>
        <pc:spChg chg="mod">
          <ac:chgData name="星达 魏" userId="ca17b13798aa44f7" providerId="LiveId" clId="{C24AD48F-D01E-8F46-82BB-4E1E0CBD1F79}" dt="2023-09-19T14:25:25.141" v="853" actId="1037"/>
          <ac:spMkLst>
            <pc:docMk/>
            <pc:sldMk cId="2707989722" sldId="2852"/>
            <ac:spMk id="20" creationId="{908D836D-5CEC-2244-99E8-CBBCE8D1B4D6}"/>
          </ac:spMkLst>
        </pc:spChg>
      </pc:sldChg>
      <pc:sldChg chg="del">
        <pc:chgData name="星达 魏" userId="ca17b13798aa44f7" providerId="LiveId" clId="{C24AD48F-D01E-8F46-82BB-4E1E0CBD1F79}" dt="2023-09-19T14:26:08.314" v="856" actId="2696"/>
        <pc:sldMkLst>
          <pc:docMk/>
          <pc:sldMk cId="1771619034" sldId="2853"/>
        </pc:sldMkLst>
      </pc:sldChg>
      <pc:sldChg chg="modSp mod">
        <pc:chgData name="星达 魏" userId="ca17b13798aa44f7" providerId="LiveId" clId="{C24AD48F-D01E-8F46-82BB-4E1E0CBD1F79}" dt="2023-09-19T14:18:50.126" v="654" actId="20577"/>
        <pc:sldMkLst>
          <pc:docMk/>
          <pc:sldMk cId="1830775671" sldId="2857"/>
        </pc:sldMkLst>
        <pc:spChg chg="mod">
          <ac:chgData name="星达 魏" userId="ca17b13798aa44f7" providerId="LiveId" clId="{C24AD48F-D01E-8F46-82BB-4E1E0CBD1F79}" dt="2023-09-19T14:18:50.126" v="654" actId="20577"/>
          <ac:spMkLst>
            <pc:docMk/>
            <pc:sldMk cId="1830775671" sldId="2857"/>
            <ac:spMk id="3" creationId="{254A9668-63A6-6487-EC0F-A7106B59D4DE}"/>
          </ac:spMkLst>
        </pc:spChg>
      </pc:sldChg>
      <pc:sldChg chg="modSp mod">
        <pc:chgData name="星达 魏" userId="ca17b13798aa44f7" providerId="LiveId" clId="{C24AD48F-D01E-8F46-82BB-4E1E0CBD1F79}" dt="2023-09-19T13:14:58.896" v="212" actId="20577"/>
        <pc:sldMkLst>
          <pc:docMk/>
          <pc:sldMk cId="3953385458" sldId="2880"/>
        </pc:sldMkLst>
        <pc:spChg chg="mod">
          <ac:chgData name="星达 魏" userId="ca17b13798aa44f7" providerId="LiveId" clId="{C24AD48F-D01E-8F46-82BB-4E1E0CBD1F79}" dt="2023-09-19T13:14:58.896" v="212" actId="20577"/>
          <ac:spMkLst>
            <pc:docMk/>
            <pc:sldMk cId="3953385458" sldId="2880"/>
            <ac:spMk id="3" creationId="{143FCDBB-35CD-FB44-CC71-868D4116040E}"/>
          </ac:spMkLst>
        </pc:spChg>
      </pc:sldChg>
      <pc:sldChg chg="modSp mod">
        <pc:chgData name="星达 魏" userId="ca17b13798aa44f7" providerId="LiveId" clId="{C24AD48F-D01E-8F46-82BB-4E1E0CBD1F79}" dt="2023-09-19T13:16:20.236" v="258" actId="20577"/>
        <pc:sldMkLst>
          <pc:docMk/>
          <pc:sldMk cId="3814111824" sldId="2882"/>
        </pc:sldMkLst>
        <pc:spChg chg="mod">
          <ac:chgData name="星达 魏" userId="ca17b13798aa44f7" providerId="LiveId" clId="{C24AD48F-D01E-8F46-82BB-4E1E0CBD1F79}" dt="2023-09-19T13:16:20.236" v="258" actId="20577"/>
          <ac:spMkLst>
            <pc:docMk/>
            <pc:sldMk cId="3814111824" sldId="2882"/>
            <ac:spMk id="6" creationId="{1EE9A670-8C6D-068D-4DF9-6E52BB556416}"/>
          </ac:spMkLst>
        </pc:spChg>
        <pc:spChg chg="mod">
          <ac:chgData name="星达 魏" userId="ca17b13798aa44f7" providerId="LiveId" clId="{C24AD48F-D01E-8F46-82BB-4E1E0CBD1F79}" dt="2023-09-19T13:16:17.357" v="256" actId="20577"/>
          <ac:spMkLst>
            <pc:docMk/>
            <pc:sldMk cId="3814111824" sldId="2882"/>
            <ac:spMk id="7" creationId="{4EF12B53-9719-CAA0-F52D-D6D93EBC9CD8}"/>
          </ac:spMkLst>
        </pc:spChg>
      </pc:sldChg>
      <pc:sldChg chg="modSp mod">
        <pc:chgData name="星达 魏" userId="ca17b13798aa44f7" providerId="LiveId" clId="{C24AD48F-D01E-8F46-82BB-4E1E0CBD1F79}" dt="2023-09-19T13:16:33.544" v="266" actId="20577"/>
        <pc:sldMkLst>
          <pc:docMk/>
          <pc:sldMk cId="3808710454" sldId="2883"/>
        </pc:sldMkLst>
        <pc:spChg chg="mod">
          <ac:chgData name="星达 魏" userId="ca17b13798aa44f7" providerId="LiveId" clId="{C24AD48F-D01E-8F46-82BB-4E1E0CBD1F79}" dt="2023-09-19T13:16:26.764" v="260" actId="20577"/>
          <ac:spMkLst>
            <pc:docMk/>
            <pc:sldMk cId="3808710454" sldId="2883"/>
            <ac:spMk id="28" creationId="{B54AC4CD-C0BC-7070-6024-B909C7CF7E2F}"/>
          </ac:spMkLst>
        </pc:spChg>
        <pc:spChg chg="mod">
          <ac:chgData name="星达 魏" userId="ca17b13798aa44f7" providerId="LiveId" clId="{C24AD48F-D01E-8F46-82BB-4E1E0CBD1F79}" dt="2023-09-19T13:16:28.910" v="262" actId="20577"/>
          <ac:spMkLst>
            <pc:docMk/>
            <pc:sldMk cId="3808710454" sldId="2883"/>
            <ac:spMk id="34" creationId="{4C35087E-0AE2-5CB4-73C5-F3C832E334F2}"/>
          </ac:spMkLst>
        </pc:spChg>
        <pc:spChg chg="mod">
          <ac:chgData name="星达 魏" userId="ca17b13798aa44f7" providerId="LiveId" clId="{C24AD48F-D01E-8F46-82BB-4E1E0CBD1F79}" dt="2023-09-19T13:16:31.586" v="264" actId="20577"/>
          <ac:spMkLst>
            <pc:docMk/>
            <pc:sldMk cId="3808710454" sldId="2883"/>
            <ac:spMk id="35" creationId="{62E8110B-FDEF-6302-51D5-E5F48FB09320}"/>
          </ac:spMkLst>
        </pc:spChg>
        <pc:spChg chg="mod">
          <ac:chgData name="星达 魏" userId="ca17b13798aa44f7" providerId="LiveId" clId="{C24AD48F-D01E-8F46-82BB-4E1E0CBD1F79}" dt="2023-09-19T13:16:33.544" v="266" actId="20577"/>
          <ac:spMkLst>
            <pc:docMk/>
            <pc:sldMk cId="3808710454" sldId="2883"/>
            <ac:spMk id="36" creationId="{D49FE76D-41F5-5B72-83E6-DD3A64DD4F0E}"/>
          </ac:spMkLst>
        </pc:spChg>
      </pc:sldChg>
      <pc:sldChg chg="modSp del mod">
        <pc:chgData name="星达 魏" userId="ca17b13798aa44f7" providerId="LiveId" clId="{C24AD48F-D01E-8F46-82BB-4E1E0CBD1F79}" dt="2023-09-19T14:12:29.589" v="395" actId="2696"/>
        <pc:sldMkLst>
          <pc:docMk/>
          <pc:sldMk cId="1807382371" sldId="2885"/>
        </pc:sldMkLst>
        <pc:spChg chg="mod">
          <ac:chgData name="星达 魏" userId="ca17b13798aa44f7" providerId="LiveId" clId="{C24AD48F-D01E-8F46-82BB-4E1E0CBD1F79}" dt="2023-09-19T14:12:16.384" v="391" actId="1076"/>
          <ac:spMkLst>
            <pc:docMk/>
            <pc:sldMk cId="1807382371" sldId="2885"/>
            <ac:spMk id="5" creationId="{375403D9-9667-EA4B-986A-9CD8EA818815}"/>
          </ac:spMkLst>
        </pc:spChg>
      </pc:sldChg>
      <pc:sldChg chg="modSp mod">
        <pc:chgData name="星达 魏" userId="ca17b13798aa44f7" providerId="LiveId" clId="{C24AD48F-D01E-8F46-82BB-4E1E0CBD1F79}" dt="2023-09-19T13:14:12.684" v="145" actId="20577"/>
        <pc:sldMkLst>
          <pc:docMk/>
          <pc:sldMk cId="3442932658" sldId="2886"/>
        </pc:sldMkLst>
        <pc:spChg chg="mod">
          <ac:chgData name="星达 魏" userId="ca17b13798aa44f7" providerId="LiveId" clId="{C24AD48F-D01E-8F46-82BB-4E1E0CBD1F79}" dt="2023-09-19T13:14:12.684" v="145" actId="20577"/>
          <ac:spMkLst>
            <pc:docMk/>
            <pc:sldMk cId="3442932658" sldId="2886"/>
            <ac:spMk id="2" creationId="{456E1AE0-E238-8771-74E2-C46CFF8F927F}"/>
          </ac:spMkLst>
        </pc:spChg>
      </pc:sldChg>
      <pc:sldChg chg="modSp mod">
        <pc:chgData name="星达 魏" userId="ca17b13798aa44f7" providerId="LiveId" clId="{C24AD48F-D01E-8F46-82BB-4E1E0CBD1F79}" dt="2023-09-19T13:17:08.204" v="290" actId="20577"/>
        <pc:sldMkLst>
          <pc:docMk/>
          <pc:sldMk cId="1926581703" sldId="2887"/>
        </pc:sldMkLst>
        <pc:spChg chg="mod">
          <ac:chgData name="星达 魏" userId="ca17b13798aa44f7" providerId="LiveId" clId="{C24AD48F-D01E-8F46-82BB-4E1E0CBD1F79}" dt="2023-09-19T13:17:08.204" v="290" actId="20577"/>
          <ac:spMkLst>
            <pc:docMk/>
            <pc:sldMk cId="1926581703" sldId="2887"/>
            <ac:spMk id="2" creationId="{456E1AE0-E238-8771-74E2-C46CFF8F927F}"/>
          </ac:spMkLst>
        </pc:spChg>
      </pc:sldChg>
      <pc:sldChg chg="modSp mod">
        <pc:chgData name="星达 魏" userId="ca17b13798aa44f7" providerId="LiveId" clId="{C24AD48F-D01E-8F46-82BB-4E1E0CBD1F79}" dt="2023-09-19T13:17:29.266" v="302" actId="20577"/>
        <pc:sldMkLst>
          <pc:docMk/>
          <pc:sldMk cId="2982511633" sldId="2888"/>
        </pc:sldMkLst>
        <pc:spChg chg="mod">
          <ac:chgData name="星达 魏" userId="ca17b13798aa44f7" providerId="LiveId" clId="{C24AD48F-D01E-8F46-82BB-4E1E0CBD1F79}" dt="2023-09-19T13:17:29.266" v="302" actId="20577"/>
          <ac:spMkLst>
            <pc:docMk/>
            <pc:sldMk cId="2982511633" sldId="2888"/>
            <ac:spMk id="3" creationId="{9E961C52-8A5D-C57E-BEC2-5C992416F3EA}"/>
          </ac:spMkLst>
        </pc:spChg>
        <pc:spChg chg="mod">
          <ac:chgData name="星达 魏" userId="ca17b13798aa44f7" providerId="LiveId" clId="{C24AD48F-D01E-8F46-82BB-4E1E0CBD1F79}" dt="2023-09-19T13:17:25.207" v="294" actId="20577"/>
          <ac:spMkLst>
            <pc:docMk/>
            <pc:sldMk cId="2982511633" sldId="2888"/>
            <ac:spMk id="5" creationId="{E348BCB2-1668-B454-11B1-4BEEB85F7F3D}"/>
          </ac:spMkLst>
        </pc:spChg>
        <pc:spChg chg="mod">
          <ac:chgData name="星达 魏" userId="ca17b13798aa44f7" providerId="LiveId" clId="{C24AD48F-D01E-8F46-82BB-4E1E0CBD1F79}" dt="2023-09-19T13:17:21.815" v="292" actId="20577"/>
          <ac:spMkLst>
            <pc:docMk/>
            <pc:sldMk cId="2982511633" sldId="2888"/>
            <ac:spMk id="6" creationId="{BB859013-068D-60F7-B16E-267B880B51DB}"/>
          </ac:spMkLst>
        </pc:spChg>
      </pc:sldChg>
      <pc:sldChg chg="modSp mod">
        <pc:chgData name="星达 魏" userId="ca17b13798aa44f7" providerId="LiveId" clId="{C24AD48F-D01E-8F46-82BB-4E1E0CBD1F79}" dt="2023-09-19T14:21:14.702" v="662" actId="20577"/>
        <pc:sldMkLst>
          <pc:docMk/>
          <pc:sldMk cId="444749451" sldId="2890"/>
        </pc:sldMkLst>
        <pc:spChg chg="mod">
          <ac:chgData name="星达 魏" userId="ca17b13798aa44f7" providerId="LiveId" clId="{C24AD48F-D01E-8F46-82BB-4E1E0CBD1F79}" dt="2023-09-19T14:21:14.702" v="662" actId="20577"/>
          <ac:spMkLst>
            <pc:docMk/>
            <pc:sldMk cId="444749451" sldId="2890"/>
            <ac:spMk id="6" creationId="{1358C305-BBB7-904E-BD09-1730899BCBA3}"/>
          </ac:spMkLst>
        </pc:spChg>
      </pc:sldChg>
      <pc:sldChg chg="modSp mod">
        <pc:chgData name="星达 魏" userId="ca17b13798aa44f7" providerId="LiveId" clId="{C24AD48F-D01E-8F46-82BB-4E1E0CBD1F79}" dt="2023-09-19T13:16:56.756" v="274" actId="20577"/>
        <pc:sldMkLst>
          <pc:docMk/>
          <pc:sldMk cId="4290845958" sldId="2891"/>
        </pc:sldMkLst>
        <pc:spChg chg="mod">
          <ac:chgData name="星达 魏" userId="ca17b13798aa44f7" providerId="LiveId" clId="{C24AD48F-D01E-8F46-82BB-4E1E0CBD1F79}" dt="2023-09-19T13:15:33.602" v="236" actId="20577"/>
          <ac:spMkLst>
            <pc:docMk/>
            <pc:sldMk cId="4290845958" sldId="2891"/>
            <ac:spMk id="5" creationId="{58787781-4628-3952-A99E-A2A34BF0A970}"/>
          </ac:spMkLst>
        </pc:spChg>
        <pc:spChg chg="mod">
          <ac:chgData name="星达 魏" userId="ca17b13798aa44f7" providerId="LiveId" clId="{C24AD48F-D01E-8F46-82BB-4E1E0CBD1F79}" dt="2023-09-19T13:15:30.522" v="234" actId="20577"/>
          <ac:spMkLst>
            <pc:docMk/>
            <pc:sldMk cId="4290845958" sldId="2891"/>
            <ac:spMk id="6" creationId="{A7B0143F-18C2-7A33-A53D-97080700F399}"/>
          </ac:spMkLst>
        </pc:spChg>
        <pc:spChg chg="mod">
          <ac:chgData name="星达 魏" userId="ca17b13798aa44f7" providerId="LiveId" clId="{C24AD48F-D01E-8F46-82BB-4E1E0CBD1F79}" dt="2023-09-19T13:16:48.828" v="268" actId="20577"/>
          <ac:spMkLst>
            <pc:docMk/>
            <pc:sldMk cId="4290845958" sldId="2891"/>
            <ac:spMk id="36" creationId="{4F110699-DB3B-BAF5-5FA8-1718598EDC49}"/>
          </ac:spMkLst>
        </pc:spChg>
        <pc:spChg chg="mod">
          <ac:chgData name="星达 魏" userId="ca17b13798aa44f7" providerId="LiveId" clId="{C24AD48F-D01E-8F46-82BB-4E1E0CBD1F79}" dt="2023-09-19T13:16:50.779" v="270" actId="20577"/>
          <ac:spMkLst>
            <pc:docMk/>
            <pc:sldMk cId="4290845958" sldId="2891"/>
            <ac:spMk id="37" creationId="{48DB3ED3-615F-306E-7B5A-098A1FF6A54C}"/>
          </ac:spMkLst>
        </pc:spChg>
        <pc:spChg chg="mod">
          <ac:chgData name="星达 魏" userId="ca17b13798aa44f7" providerId="LiveId" clId="{C24AD48F-D01E-8F46-82BB-4E1E0CBD1F79}" dt="2023-09-19T13:16:53.954" v="272" actId="20577"/>
          <ac:spMkLst>
            <pc:docMk/>
            <pc:sldMk cId="4290845958" sldId="2891"/>
            <ac:spMk id="38" creationId="{EB249D9E-4D41-172F-3299-847DFD31B531}"/>
          </ac:spMkLst>
        </pc:spChg>
        <pc:spChg chg="mod">
          <ac:chgData name="星达 魏" userId="ca17b13798aa44f7" providerId="LiveId" clId="{C24AD48F-D01E-8F46-82BB-4E1E0CBD1F79}" dt="2023-09-19T13:16:56.756" v="274" actId="20577"/>
          <ac:spMkLst>
            <pc:docMk/>
            <pc:sldMk cId="4290845958" sldId="2891"/>
            <ac:spMk id="39" creationId="{FDF78A19-876D-4348-8A95-1AB72AADC1CE}"/>
          </ac:spMkLst>
        </pc:spChg>
      </pc:sldChg>
      <pc:sldChg chg="modSp new mod">
        <pc:chgData name="星达 魏" userId="ca17b13798aa44f7" providerId="LiveId" clId="{C24AD48F-D01E-8F46-82BB-4E1E0CBD1F79}" dt="2023-09-19T14:14:34.183" v="587" actId="20577"/>
        <pc:sldMkLst>
          <pc:docMk/>
          <pc:sldMk cId="1248719387" sldId="2902"/>
        </pc:sldMkLst>
        <pc:spChg chg="mod">
          <ac:chgData name="星达 魏" userId="ca17b13798aa44f7" providerId="LiveId" clId="{C24AD48F-D01E-8F46-82BB-4E1E0CBD1F79}" dt="2023-09-19T14:12:25.870" v="394" actId="20577"/>
          <ac:spMkLst>
            <pc:docMk/>
            <pc:sldMk cId="1248719387" sldId="2902"/>
            <ac:spMk id="2" creationId="{31A14A82-3F75-15AC-874C-9E6A02B19104}"/>
          </ac:spMkLst>
        </pc:spChg>
        <pc:spChg chg="mod">
          <ac:chgData name="星达 魏" userId="ca17b13798aa44f7" providerId="LiveId" clId="{C24AD48F-D01E-8F46-82BB-4E1E0CBD1F79}" dt="2023-09-19T14:14:34.183" v="587" actId="20577"/>
          <ac:spMkLst>
            <pc:docMk/>
            <pc:sldMk cId="1248719387" sldId="2902"/>
            <ac:spMk id="3" creationId="{BF535586-0FD4-2896-0E64-496EDDDDEC1D}"/>
          </ac:spMkLst>
        </pc:spChg>
      </pc:sldChg>
    </pc:docChg>
  </pc:docChgLst>
  <pc:docChgLst>
    <pc:chgData name="星达 魏" userId="ca17b13798aa44f7" providerId="LiveId" clId="{0F65FEB9-0349-1240-8150-8E6F7ED71CBE}"/>
    <pc:docChg chg="undo custSel addSld delSld modSld">
      <pc:chgData name="星达 魏" userId="ca17b13798aa44f7" providerId="LiveId" clId="{0F65FEB9-0349-1240-8150-8E6F7ED71CBE}" dt="2023-11-15T13:44:16.671" v="242"/>
      <pc:docMkLst>
        <pc:docMk/>
      </pc:docMkLst>
      <pc:sldChg chg="del">
        <pc:chgData name="星达 魏" userId="ca17b13798aa44f7" providerId="LiveId" clId="{0F65FEB9-0349-1240-8150-8E6F7ED71CBE}" dt="2023-11-15T13:41:33.594" v="173" actId="2696"/>
        <pc:sldMkLst>
          <pc:docMk/>
          <pc:sldMk cId="722144047" sldId="261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3131426783" sldId="261"/>
        </pc:sldMkLst>
      </pc:sldChg>
      <pc:sldChg chg="del">
        <pc:chgData name="星达 魏" userId="ca17b13798aa44f7" providerId="LiveId" clId="{0F65FEB9-0349-1240-8150-8E6F7ED71CBE}" dt="2023-11-15T13:41:33.404" v="109" actId="2696"/>
        <pc:sldMkLst>
          <pc:docMk/>
          <pc:sldMk cId="1644908732" sldId="262"/>
        </pc:sldMkLst>
      </pc:sldChg>
      <pc:sldChg chg="del">
        <pc:chgData name="星达 魏" userId="ca17b13798aa44f7" providerId="LiveId" clId="{0F65FEB9-0349-1240-8150-8E6F7ED71CBE}" dt="2023-11-15T13:41:33.574" v="165" actId="2696"/>
        <pc:sldMkLst>
          <pc:docMk/>
          <pc:sldMk cId="1165419685" sldId="268"/>
        </pc:sldMkLst>
      </pc:sldChg>
      <pc:sldChg chg="del">
        <pc:chgData name="星达 魏" userId="ca17b13798aa44f7" providerId="LiveId" clId="{0F65FEB9-0349-1240-8150-8E6F7ED71CBE}" dt="2023-11-15T13:41:33.681" v="209" actId="2696"/>
        <pc:sldMkLst>
          <pc:docMk/>
          <pc:sldMk cId="1338753196" sldId="270"/>
        </pc:sldMkLst>
      </pc:sldChg>
      <pc:sldChg chg="del">
        <pc:chgData name="星达 魏" userId="ca17b13798aa44f7" providerId="LiveId" clId="{0F65FEB9-0349-1240-8150-8E6F7ED71CBE}" dt="2023-11-15T13:41:33.305" v="84" actId="2696"/>
        <pc:sldMkLst>
          <pc:docMk/>
          <pc:sldMk cId="1238795553" sldId="271"/>
        </pc:sldMkLst>
      </pc:sldChg>
      <pc:sldChg chg="del">
        <pc:chgData name="星达 魏" userId="ca17b13798aa44f7" providerId="LiveId" clId="{0F65FEB9-0349-1240-8150-8E6F7ED71CBE}" dt="2023-11-15T13:41:33.514" v="142" actId="2696"/>
        <pc:sldMkLst>
          <pc:docMk/>
          <pc:sldMk cId="582901606" sldId="272"/>
        </pc:sldMkLst>
      </pc:sldChg>
      <pc:sldChg chg="del">
        <pc:chgData name="星达 魏" userId="ca17b13798aa44f7" providerId="LiveId" clId="{0F65FEB9-0349-1240-8150-8E6F7ED71CBE}" dt="2023-11-15T13:41:33.722" v="232" actId="2696"/>
        <pc:sldMkLst>
          <pc:docMk/>
          <pc:sldMk cId="6894428" sldId="273"/>
        </pc:sldMkLst>
      </pc:sldChg>
      <pc:sldChg chg="del">
        <pc:chgData name="星达 魏" userId="ca17b13798aa44f7" providerId="LiveId" clId="{0F65FEB9-0349-1240-8150-8E6F7ED71CBE}" dt="2023-11-15T13:41:33.487" v="134" actId="2696"/>
        <pc:sldMkLst>
          <pc:docMk/>
          <pc:sldMk cId="1738672153" sldId="274"/>
        </pc:sldMkLst>
      </pc:sldChg>
      <pc:sldChg chg="del">
        <pc:chgData name="星达 魏" userId="ca17b13798aa44f7" providerId="LiveId" clId="{0F65FEB9-0349-1240-8150-8E6F7ED71CBE}" dt="2023-11-15T13:41:33.618" v="180" actId="2696"/>
        <pc:sldMkLst>
          <pc:docMk/>
          <pc:sldMk cId="1813625871" sldId="287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4262126637" sldId="287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24249373" sldId="294"/>
        </pc:sldMkLst>
      </pc:sldChg>
      <pc:sldChg chg="del">
        <pc:chgData name="星达 魏" userId="ca17b13798aa44f7" providerId="LiveId" clId="{0F65FEB9-0349-1240-8150-8E6F7ED71CBE}" dt="2023-11-15T13:41:33.640" v="188" actId="2696"/>
        <pc:sldMkLst>
          <pc:docMk/>
          <pc:sldMk cId="3294288778" sldId="316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2243057912" sldId="380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1415377493" sldId="384"/>
        </pc:sldMkLst>
      </pc:sldChg>
      <pc:sldChg chg="del">
        <pc:chgData name="星达 魏" userId="ca17b13798aa44f7" providerId="LiveId" clId="{0F65FEB9-0349-1240-8150-8E6F7ED71CBE}" dt="2023-11-15T13:41:33.543" v="153" actId="2696"/>
        <pc:sldMkLst>
          <pc:docMk/>
          <pc:sldMk cId="3793755348" sldId="2280"/>
        </pc:sldMkLst>
      </pc:sldChg>
      <pc:sldChg chg="del">
        <pc:chgData name="星达 魏" userId="ca17b13798aa44f7" providerId="LiveId" clId="{0F65FEB9-0349-1240-8150-8E6F7ED71CBE}" dt="2023-11-15T13:41:33.696" v="220" actId="2696"/>
        <pc:sldMkLst>
          <pc:docMk/>
          <pc:sldMk cId="1599257209" sldId="2326"/>
        </pc:sldMkLst>
      </pc:sldChg>
      <pc:sldChg chg="del">
        <pc:chgData name="星达 魏" userId="ca17b13798aa44f7" providerId="LiveId" clId="{0F65FEB9-0349-1240-8150-8E6F7ED71CBE}" dt="2023-11-15T13:41:33.650" v="193" actId="2696"/>
        <pc:sldMkLst>
          <pc:docMk/>
          <pc:sldMk cId="2944318482" sldId="2330"/>
        </pc:sldMkLst>
      </pc:sldChg>
      <pc:sldChg chg="del">
        <pc:chgData name="星达 魏" userId="ca17b13798aa44f7" providerId="LiveId" clId="{0F65FEB9-0349-1240-8150-8E6F7ED71CBE}" dt="2023-11-15T13:41:33.583" v="169" actId="2696"/>
        <pc:sldMkLst>
          <pc:docMk/>
          <pc:sldMk cId="3934481484" sldId="2331"/>
        </pc:sldMkLst>
      </pc:sldChg>
      <pc:sldChg chg="del">
        <pc:chgData name="星达 魏" userId="ca17b13798aa44f7" providerId="LiveId" clId="{0F65FEB9-0349-1240-8150-8E6F7ED71CBE}" dt="2023-11-15T13:41:33.548" v="155" actId="2696"/>
        <pc:sldMkLst>
          <pc:docMk/>
          <pc:sldMk cId="4190433580" sldId="2332"/>
        </pc:sldMkLst>
      </pc:sldChg>
      <pc:sldChg chg="del">
        <pc:chgData name="星达 魏" userId="ca17b13798aa44f7" providerId="LiveId" clId="{0F65FEB9-0349-1240-8150-8E6F7ED71CBE}" dt="2023-11-15T13:41:33.638" v="187" actId="2696"/>
        <pc:sldMkLst>
          <pc:docMk/>
          <pc:sldMk cId="1549942529" sldId="2340"/>
        </pc:sldMkLst>
      </pc:sldChg>
      <pc:sldChg chg="del">
        <pc:chgData name="星达 魏" userId="ca17b13798aa44f7" providerId="LiveId" clId="{0F65FEB9-0349-1240-8150-8E6F7ED71CBE}" dt="2023-11-15T13:41:33.346" v="94" actId="2696"/>
        <pc:sldMkLst>
          <pc:docMk/>
          <pc:sldMk cId="2954276114" sldId="2342"/>
        </pc:sldMkLst>
      </pc:sldChg>
      <pc:sldChg chg="del">
        <pc:chgData name="星达 魏" userId="ca17b13798aa44f7" providerId="LiveId" clId="{0F65FEB9-0349-1240-8150-8E6F7ED71CBE}" dt="2023-11-15T13:41:33.338" v="92" actId="2696"/>
        <pc:sldMkLst>
          <pc:docMk/>
          <pc:sldMk cId="3912979303" sldId="2343"/>
        </pc:sldMkLst>
      </pc:sldChg>
      <pc:sldChg chg="del">
        <pc:chgData name="星达 魏" userId="ca17b13798aa44f7" providerId="LiveId" clId="{0F65FEB9-0349-1240-8150-8E6F7ED71CBE}" dt="2023-11-15T13:41:33.747" v="233" actId="2696"/>
        <pc:sldMkLst>
          <pc:docMk/>
          <pc:sldMk cId="1935073375" sldId="2344"/>
        </pc:sldMkLst>
      </pc:sldChg>
      <pc:sldChg chg="del">
        <pc:chgData name="星达 魏" userId="ca17b13798aa44f7" providerId="LiveId" clId="{0F65FEB9-0349-1240-8150-8E6F7ED71CBE}" dt="2023-11-15T13:41:33.749" v="234" actId="2696"/>
        <pc:sldMkLst>
          <pc:docMk/>
          <pc:sldMk cId="57545983" sldId="2345"/>
        </pc:sldMkLst>
      </pc:sldChg>
      <pc:sldChg chg="del">
        <pc:chgData name="星达 魏" userId="ca17b13798aa44f7" providerId="LiveId" clId="{0F65FEB9-0349-1240-8150-8E6F7ED71CBE}" dt="2023-11-15T13:41:33.555" v="158" actId="2696"/>
        <pc:sldMkLst>
          <pc:docMk/>
          <pc:sldMk cId="3647610131" sldId="2346"/>
        </pc:sldMkLst>
      </pc:sldChg>
      <pc:sldChg chg="del">
        <pc:chgData name="星达 魏" userId="ca17b13798aa44f7" providerId="LiveId" clId="{0F65FEB9-0349-1240-8150-8E6F7ED71CBE}" dt="2023-11-15T13:41:33.680" v="208" actId="2696"/>
        <pc:sldMkLst>
          <pc:docMk/>
          <pc:sldMk cId="2561676812" sldId="2347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496625065" sldId="2348"/>
        </pc:sldMkLst>
      </pc:sldChg>
      <pc:sldChg chg="del">
        <pc:chgData name="星达 魏" userId="ca17b13798aa44f7" providerId="LiveId" clId="{0F65FEB9-0349-1240-8150-8E6F7ED71CBE}" dt="2023-11-15T13:41:33.581" v="168" actId="2696"/>
        <pc:sldMkLst>
          <pc:docMk/>
          <pc:sldMk cId="1195443429" sldId="2348"/>
        </pc:sldMkLst>
      </pc:sldChg>
      <pc:sldChg chg="del">
        <pc:chgData name="星达 魏" userId="ca17b13798aa44f7" providerId="LiveId" clId="{0F65FEB9-0349-1240-8150-8E6F7ED71CBE}" dt="2023-11-15T13:41:33.576" v="166" actId="2696"/>
        <pc:sldMkLst>
          <pc:docMk/>
          <pc:sldMk cId="1900980984" sldId="2349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963684166" sldId="2349"/>
        </pc:sldMkLst>
      </pc:sldChg>
      <pc:sldChg chg="del">
        <pc:chgData name="星达 魏" userId="ca17b13798aa44f7" providerId="LiveId" clId="{0F65FEB9-0349-1240-8150-8E6F7ED71CBE}" dt="2023-11-15T13:41:33.683" v="210" actId="2696"/>
        <pc:sldMkLst>
          <pc:docMk/>
          <pc:sldMk cId="600031087" sldId="2350"/>
        </pc:sldMkLst>
      </pc:sldChg>
      <pc:sldChg chg="del">
        <pc:chgData name="星达 魏" userId="ca17b13798aa44f7" providerId="LiveId" clId="{0F65FEB9-0349-1240-8150-8E6F7ED71CBE}" dt="2023-11-15T13:41:33.466" v="127" actId="2696"/>
        <pc:sldMkLst>
          <pc:docMk/>
          <pc:sldMk cId="2376168546" sldId="2351"/>
        </pc:sldMkLst>
      </pc:sldChg>
      <pc:sldChg chg="del">
        <pc:chgData name="星达 魏" userId="ca17b13798aa44f7" providerId="LiveId" clId="{0F65FEB9-0349-1240-8150-8E6F7ED71CBE}" dt="2023-11-15T13:41:33.654" v="195" actId="2696"/>
        <pc:sldMkLst>
          <pc:docMk/>
          <pc:sldMk cId="1570824484" sldId="2352"/>
        </pc:sldMkLst>
      </pc:sldChg>
      <pc:sldChg chg="del">
        <pc:chgData name="星达 魏" userId="ca17b13798aa44f7" providerId="LiveId" clId="{0F65FEB9-0349-1240-8150-8E6F7ED71CBE}" dt="2023-11-15T13:41:33.434" v="117" actId="2696"/>
        <pc:sldMkLst>
          <pc:docMk/>
          <pc:sldMk cId="142682574" sldId="2353"/>
        </pc:sldMkLst>
      </pc:sldChg>
      <pc:sldChg chg="del">
        <pc:chgData name="星达 魏" userId="ca17b13798aa44f7" providerId="LiveId" clId="{0F65FEB9-0349-1240-8150-8E6F7ED71CBE}" dt="2023-11-15T13:41:33.701" v="223" actId="2696"/>
        <pc:sldMkLst>
          <pc:docMk/>
          <pc:sldMk cId="4076155890" sldId="2354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997231944" sldId="2360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1977920010" sldId="2381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3798151063" sldId="2382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3427147351" sldId="2383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1247197905" sldId="2385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3637620193" sldId="2386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339813641" sldId="2387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2146996965" sldId="2388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851790142" sldId="2389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1244619309" sldId="2390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1696246303" sldId="2391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1063406855" sldId="2392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3783705083" sldId="2393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2219583965" sldId="2394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1723980929" sldId="2395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4239447555" sldId="2397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710831197" sldId="2398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232630857" sldId="2399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468001020" sldId="2400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851258551" sldId="2401"/>
        </pc:sldMkLst>
      </pc:sldChg>
      <pc:sldChg chg="del">
        <pc:chgData name="星达 魏" userId="ca17b13798aa44f7" providerId="LiveId" clId="{0F65FEB9-0349-1240-8150-8E6F7ED71CBE}" dt="2023-11-15T13:41:33.278" v="77" actId="2696"/>
        <pc:sldMkLst>
          <pc:docMk/>
          <pc:sldMk cId="3095331072" sldId="2639"/>
        </pc:sldMkLst>
      </pc:sldChg>
      <pc:sldChg chg="del">
        <pc:chgData name="星达 魏" userId="ca17b13798aa44f7" providerId="LiveId" clId="{0F65FEB9-0349-1240-8150-8E6F7ED71CBE}" dt="2023-11-15T13:41:33.309" v="85" actId="2696"/>
        <pc:sldMkLst>
          <pc:docMk/>
          <pc:sldMk cId="4198881042" sldId="2640"/>
        </pc:sldMkLst>
      </pc:sldChg>
      <pc:sldChg chg="del">
        <pc:chgData name="星达 魏" userId="ca17b13798aa44f7" providerId="LiveId" clId="{0F65FEB9-0349-1240-8150-8E6F7ED71CBE}" dt="2023-11-15T13:41:33.453" v="123" actId="2696"/>
        <pc:sldMkLst>
          <pc:docMk/>
          <pc:sldMk cId="1979524404" sldId="2641"/>
        </pc:sldMkLst>
      </pc:sldChg>
      <pc:sldChg chg="del">
        <pc:chgData name="星达 魏" userId="ca17b13798aa44f7" providerId="LiveId" clId="{0F65FEB9-0349-1240-8150-8E6F7ED71CBE}" dt="2023-11-15T13:41:33.372" v="100" actId="2696"/>
        <pc:sldMkLst>
          <pc:docMk/>
          <pc:sldMk cId="2292961116" sldId="2642"/>
        </pc:sldMkLst>
      </pc:sldChg>
      <pc:sldChg chg="del">
        <pc:chgData name="星达 魏" userId="ca17b13798aa44f7" providerId="LiveId" clId="{0F65FEB9-0349-1240-8150-8E6F7ED71CBE}" dt="2023-11-15T13:41:33.676" v="206" actId="2696"/>
        <pc:sldMkLst>
          <pc:docMk/>
          <pc:sldMk cId="2945485578" sldId="2643"/>
        </pc:sldMkLst>
      </pc:sldChg>
      <pc:sldChg chg="del">
        <pc:chgData name="星达 魏" userId="ca17b13798aa44f7" providerId="LiveId" clId="{0F65FEB9-0349-1240-8150-8E6F7ED71CBE}" dt="2023-11-15T13:41:33.511" v="141" actId="2696"/>
        <pc:sldMkLst>
          <pc:docMk/>
          <pc:sldMk cId="106943360" sldId="2644"/>
        </pc:sldMkLst>
      </pc:sldChg>
      <pc:sldChg chg="del">
        <pc:chgData name="星达 魏" userId="ca17b13798aa44f7" providerId="LiveId" clId="{0F65FEB9-0349-1240-8150-8E6F7ED71CBE}" dt="2023-11-15T13:41:33.668" v="202" actId="2696"/>
        <pc:sldMkLst>
          <pc:docMk/>
          <pc:sldMk cId="659149571" sldId="2645"/>
        </pc:sldMkLst>
      </pc:sldChg>
      <pc:sldChg chg="del">
        <pc:chgData name="星达 魏" userId="ca17b13798aa44f7" providerId="LiveId" clId="{0F65FEB9-0349-1240-8150-8E6F7ED71CBE}" dt="2023-11-15T13:41:33.571" v="164" actId="2696"/>
        <pc:sldMkLst>
          <pc:docMk/>
          <pc:sldMk cId="89001677" sldId="2646"/>
        </pc:sldMkLst>
      </pc:sldChg>
      <pc:sldChg chg="del">
        <pc:chgData name="星达 魏" userId="ca17b13798aa44f7" providerId="LiveId" clId="{0F65FEB9-0349-1240-8150-8E6F7ED71CBE}" dt="2023-11-15T13:41:33.617" v="179" actId="2696"/>
        <pc:sldMkLst>
          <pc:docMk/>
          <pc:sldMk cId="3474478422" sldId="2647"/>
        </pc:sldMkLst>
      </pc:sldChg>
      <pc:sldChg chg="del">
        <pc:chgData name="星达 魏" userId="ca17b13798aa44f7" providerId="LiveId" clId="{0F65FEB9-0349-1240-8150-8E6F7ED71CBE}" dt="2023-11-15T13:41:33.400" v="108" actId="2696"/>
        <pc:sldMkLst>
          <pc:docMk/>
          <pc:sldMk cId="706298557" sldId="2648"/>
        </pc:sldMkLst>
      </pc:sldChg>
      <pc:sldChg chg="del">
        <pc:chgData name="星达 魏" userId="ca17b13798aa44f7" providerId="LiveId" clId="{0F65FEB9-0349-1240-8150-8E6F7ED71CBE}" dt="2023-11-15T13:41:33.474" v="129" actId="2696"/>
        <pc:sldMkLst>
          <pc:docMk/>
          <pc:sldMk cId="2066809527" sldId="2649"/>
        </pc:sldMkLst>
      </pc:sldChg>
      <pc:sldChg chg="del">
        <pc:chgData name="星达 魏" userId="ca17b13798aa44f7" providerId="LiveId" clId="{0F65FEB9-0349-1240-8150-8E6F7ED71CBE}" dt="2023-11-15T13:41:33.369" v="99" actId="2696"/>
        <pc:sldMkLst>
          <pc:docMk/>
          <pc:sldMk cId="2220965517" sldId="2650"/>
        </pc:sldMkLst>
      </pc:sldChg>
      <pc:sldChg chg="del">
        <pc:chgData name="星达 魏" userId="ca17b13798aa44f7" providerId="LiveId" clId="{0F65FEB9-0349-1240-8150-8E6F7ED71CBE}" dt="2023-11-15T13:41:33.343" v="93" actId="2696"/>
        <pc:sldMkLst>
          <pc:docMk/>
          <pc:sldMk cId="549275559" sldId="2651"/>
        </pc:sldMkLst>
      </pc:sldChg>
      <pc:sldChg chg="del">
        <pc:chgData name="星达 魏" userId="ca17b13798aa44f7" providerId="LiveId" clId="{0F65FEB9-0349-1240-8150-8E6F7ED71CBE}" dt="2023-11-15T13:41:33.678" v="207" actId="2696"/>
        <pc:sldMkLst>
          <pc:docMk/>
          <pc:sldMk cId="1776906694" sldId="2652"/>
        </pc:sldMkLst>
      </pc:sldChg>
      <pc:sldChg chg="del">
        <pc:chgData name="星达 魏" userId="ca17b13798aa44f7" providerId="LiveId" clId="{0F65FEB9-0349-1240-8150-8E6F7ED71CBE}" dt="2023-11-15T13:41:33.302" v="83" actId="2696"/>
        <pc:sldMkLst>
          <pc:docMk/>
          <pc:sldMk cId="2427939644" sldId="2653"/>
        </pc:sldMkLst>
      </pc:sldChg>
      <pc:sldChg chg="del">
        <pc:chgData name="星达 魏" userId="ca17b13798aa44f7" providerId="LiveId" clId="{0F65FEB9-0349-1240-8150-8E6F7ED71CBE}" dt="2023-11-15T13:41:33.690" v="214" actId="2696"/>
        <pc:sldMkLst>
          <pc:docMk/>
          <pc:sldMk cId="1403423894" sldId="2654"/>
        </pc:sldMkLst>
      </pc:sldChg>
      <pc:sldChg chg="del">
        <pc:chgData name="星达 魏" userId="ca17b13798aa44f7" providerId="LiveId" clId="{0F65FEB9-0349-1240-8150-8E6F7ED71CBE}" dt="2023-11-15T13:41:33.698" v="221" actId="2696"/>
        <pc:sldMkLst>
          <pc:docMk/>
          <pc:sldMk cId="3638864344" sldId="2655"/>
        </pc:sldMkLst>
      </pc:sldChg>
      <pc:sldChg chg="del">
        <pc:chgData name="星达 魏" userId="ca17b13798aa44f7" providerId="LiveId" clId="{0F65FEB9-0349-1240-8150-8E6F7ED71CBE}" dt="2023-11-15T13:41:33.614" v="178" actId="2696"/>
        <pc:sldMkLst>
          <pc:docMk/>
          <pc:sldMk cId="782738294" sldId="2657"/>
        </pc:sldMkLst>
      </pc:sldChg>
      <pc:sldChg chg="del">
        <pc:chgData name="星达 魏" userId="ca17b13798aa44f7" providerId="LiveId" clId="{0F65FEB9-0349-1240-8150-8E6F7ED71CBE}" dt="2023-11-15T13:41:33.440" v="119" actId="2696"/>
        <pc:sldMkLst>
          <pc:docMk/>
          <pc:sldMk cId="3138712189" sldId="2658"/>
        </pc:sldMkLst>
      </pc:sldChg>
      <pc:sldChg chg="del">
        <pc:chgData name="星达 魏" userId="ca17b13798aa44f7" providerId="LiveId" clId="{0F65FEB9-0349-1240-8150-8E6F7ED71CBE}" dt="2023-11-15T13:41:33.691" v="215" actId="2696"/>
        <pc:sldMkLst>
          <pc:docMk/>
          <pc:sldMk cId="2307642742" sldId="2659"/>
        </pc:sldMkLst>
      </pc:sldChg>
      <pc:sldChg chg="add del">
        <pc:chgData name="星达 魏" userId="ca17b13798aa44f7" providerId="LiveId" clId="{0F65FEB9-0349-1240-8150-8E6F7ED71CBE}" dt="2023-11-15T13:41:37.249" v="238"/>
        <pc:sldMkLst>
          <pc:docMk/>
          <pc:sldMk cId="298434351" sldId="2660"/>
        </pc:sldMkLst>
      </pc:sldChg>
      <pc:sldChg chg="del">
        <pc:chgData name="星达 魏" userId="ca17b13798aa44f7" providerId="LiveId" clId="{0F65FEB9-0349-1240-8150-8E6F7ED71CBE}" dt="2023-11-15T13:41:33.567" v="162" actId="2696"/>
        <pc:sldMkLst>
          <pc:docMk/>
          <pc:sldMk cId="1702321864" sldId="2661"/>
        </pc:sldMkLst>
      </pc:sldChg>
      <pc:sldChg chg="del">
        <pc:chgData name="星达 魏" userId="ca17b13798aa44f7" providerId="LiveId" clId="{0F65FEB9-0349-1240-8150-8E6F7ED71CBE}" dt="2023-11-15T13:41:33.539" v="151" actId="2696"/>
        <pc:sldMkLst>
          <pc:docMk/>
          <pc:sldMk cId="3466285479" sldId="2667"/>
        </pc:sldMkLst>
      </pc:sldChg>
      <pc:sldChg chg="del">
        <pc:chgData name="星达 魏" userId="ca17b13798aa44f7" providerId="LiveId" clId="{0F65FEB9-0349-1240-8150-8E6F7ED71CBE}" dt="2023-11-15T13:41:33.696" v="219" actId="2696"/>
        <pc:sldMkLst>
          <pc:docMk/>
          <pc:sldMk cId="773432665" sldId="2676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4068384755" sldId="2679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819540073" sldId="2680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570232309" sldId="2682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44921104" sldId="2685"/>
        </pc:sldMkLst>
      </pc:sldChg>
      <pc:sldChg chg="del">
        <pc:chgData name="星达 魏" userId="ca17b13798aa44f7" providerId="LiveId" clId="{0F65FEB9-0349-1240-8150-8E6F7ED71CBE}" dt="2023-11-15T13:41:33.706" v="227" actId="2696"/>
        <pc:sldMkLst>
          <pc:docMk/>
          <pc:sldMk cId="1020016024" sldId="2685"/>
        </pc:sldMkLst>
      </pc:sldChg>
      <pc:sldChg chg="del">
        <pc:chgData name="星达 魏" userId="ca17b13798aa44f7" providerId="LiveId" clId="{0F65FEB9-0349-1240-8150-8E6F7ED71CBE}" dt="2023-11-15T13:41:33.707" v="228" actId="2696"/>
        <pc:sldMkLst>
          <pc:docMk/>
          <pc:sldMk cId="2587146326" sldId="2686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170673017" sldId="2686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674540750" sldId="2687"/>
        </pc:sldMkLst>
      </pc:sldChg>
      <pc:sldChg chg="del">
        <pc:chgData name="星达 魏" userId="ca17b13798aa44f7" providerId="LiveId" clId="{0F65FEB9-0349-1240-8150-8E6F7ED71CBE}" dt="2023-11-15T13:41:33.621" v="181" actId="2696"/>
        <pc:sldMkLst>
          <pc:docMk/>
          <pc:sldMk cId="2636697175" sldId="2688"/>
        </pc:sldMkLst>
      </pc:sldChg>
      <pc:sldChg chg="del">
        <pc:chgData name="星达 魏" userId="ca17b13798aa44f7" providerId="LiveId" clId="{0F65FEB9-0349-1240-8150-8E6F7ED71CBE}" dt="2023-11-15T13:41:33.598" v="175" actId="2696"/>
        <pc:sldMkLst>
          <pc:docMk/>
          <pc:sldMk cId="3382209279" sldId="2689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6334437" sldId="2690"/>
        </pc:sldMkLst>
      </pc:sldChg>
      <pc:sldChg chg="del">
        <pc:chgData name="星达 魏" userId="ca17b13798aa44f7" providerId="LiveId" clId="{0F65FEB9-0349-1240-8150-8E6F7ED71CBE}" dt="2023-11-15T13:41:33.376" v="101" actId="2696"/>
        <pc:sldMkLst>
          <pc:docMk/>
          <pc:sldMk cId="2202818786" sldId="2690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910660575" sldId="2691"/>
        </pc:sldMkLst>
      </pc:sldChg>
      <pc:sldChg chg="del">
        <pc:chgData name="星达 魏" userId="ca17b13798aa44f7" providerId="LiveId" clId="{0F65FEB9-0349-1240-8150-8E6F7ED71CBE}" dt="2023-11-15T13:41:33.387" v="104" actId="2696"/>
        <pc:sldMkLst>
          <pc:docMk/>
          <pc:sldMk cId="2330420632" sldId="2691"/>
        </pc:sldMkLst>
      </pc:sldChg>
      <pc:sldChg chg="del">
        <pc:chgData name="星达 魏" userId="ca17b13798aa44f7" providerId="LiveId" clId="{0F65FEB9-0349-1240-8150-8E6F7ED71CBE}" dt="2023-11-15T13:41:33.523" v="145" actId="2696"/>
        <pc:sldMkLst>
          <pc:docMk/>
          <pc:sldMk cId="1634149902" sldId="2692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703028192" sldId="2692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729702355" sldId="2693"/>
        </pc:sldMkLst>
      </pc:sldChg>
      <pc:sldChg chg="del">
        <pc:chgData name="星达 魏" userId="ca17b13798aa44f7" providerId="LiveId" clId="{0F65FEB9-0349-1240-8150-8E6F7ED71CBE}" dt="2023-11-15T13:41:33.688" v="213" actId="2696"/>
        <pc:sldMkLst>
          <pc:docMk/>
          <pc:sldMk cId="4195023295" sldId="2693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073614257" sldId="2694"/>
        </pc:sldMkLst>
      </pc:sldChg>
      <pc:sldChg chg="del">
        <pc:chgData name="星达 魏" userId="ca17b13798aa44f7" providerId="LiveId" clId="{0F65FEB9-0349-1240-8150-8E6F7ED71CBE}" dt="2023-11-15T13:41:33.663" v="200" actId="2696"/>
        <pc:sldMkLst>
          <pc:docMk/>
          <pc:sldMk cId="2747657375" sldId="2694"/>
        </pc:sldMkLst>
      </pc:sldChg>
      <pc:sldChg chg="del">
        <pc:chgData name="星达 魏" userId="ca17b13798aa44f7" providerId="LiveId" clId="{0F65FEB9-0349-1240-8150-8E6F7ED71CBE}" dt="2023-11-15T13:41:33.685" v="211" actId="2696"/>
        <pc:sldMkLst>
          <pc:docMk/>
          <pc:sldMk cId="271919585" sldId="2695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461105055" sldId="2695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5001208" sldId="2696"/>
        </pc:sldMkLst>
      </pc:sldChg>
      <pc:sldChg chg="del">
        <pc:chgData name="星达 魏" userId="ca17b13798aa44f7" providerId="LiveId" clId="{0F65FEB9-0349-1240-8150-8E6F7ED71CBE}" dt="2023-11-15T13:41:33.419" v="113" actId="2696"/>
        <pc:sldMkLst>
          <pc:docMk/>
          <pc:sldMk cId="3568038688" sldId="2696"/>
        </pc:sldMkLst>
      </pc:sldChg>
      <pc:sldChg chg="del">
        <pc:chgData name="星达 魏" userId="ca17b13798aa44f7" providerId="LiveId" clId="{0F65FEB9-0349-1240-8150-8E6F7ED71CBE}" dt="2023-11-15T13:41:33.579" v="167" actId="2696"/>
        <pc:sldMkLst>
          <pc:docMk/>
          <pc:sldMk cId="622737112" sldId="2697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511889815" sldId="2697"/>
        </pc:sldMkLst>
      </pc:sldChg>
      <pc:sldChg chg="del">
        <pc:chgData name="星达 魏" userId="ca17b13798aa44f7" providerId="LiveId" clId="{0F65FEB9-0349-1240-8150-8E6F7ED71CBE}" dt="2023-11-15T13:41:33.674" v="205" actId="2696"/>
        <pc:sldMkLst>
          <pc:docMk/>
          <pc:sldMk cId="4248606791" sldId="2698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557181122" sldId="2699"/>
        </pc:sldMkLst>
      </pc:sldChg>
      <pc:sldChg chg="del">
        <pc:chgData name="星达 魏" userId="ca17b13798aa44f7" providerId="LiveId" clId="{0F65FEB9-0349-1240-8150-8E6F7ED71CBE}" dt="2023-11-15T13:41:33.287" v="79" actId="2696"/>
        <pc:sldMkLst>
          <pc:docMk/>
          <pc:sldMk cId="4082888977" sldId="2699"/>
        </pc:sldMkLst>
      </pc:sldChg>
      <pc:sldChg chg="del">
        <pc:chgData name="星达 魏" userId="ca17b13798aa44f7" providerId="LiveId" clId="{0F65FEB9-0349-1240-8150-8E6F7ED71CBE}" dt="2023-11-15T13:41:33.396" v="107" actId="2696"/>
        <pc:sldMkLst>
          <pc:docMk/>
          <pc:sldMk cId="1034460846" sldId="2700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103722370" sldId="2700"/>
        </pc:sldMkLst>
      </pc:sldChg>
      <pc:sldChg chg="del">
        <pc:chgData name="星达 魏" userId="ca17b13798aa44f7" providerId="LiveId" clId="{0F65FEB9-0349-1240-8150-8E6F7ED71CBE}" dt="2023-11-15T13:41:33.546" v="154" actId="2696"/>
        <pc:sldMkLst>
          <pc:docMk/>
          <pc:sldMk cId="2866884668" sldId="2701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882780162" sldId="2701"/>
        </pc:sldMkLst>
      </pc:sldChg>
      <pc:sldChg chg="del">
        <pc:chgData name="星达 魏" userId="ca17b13798aa44f7" providerId="LiveId" clId="{0F65FEB9-0349-1240-8150-8E6F7ED71CBE}" dt="2023-11-15T13:41:33.365" v="98" actId="2696"/>
        <pc:sldMkLst>
          <pc:docMk/>
          <pc:sldMk cId="2963210936" sldId="2702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4266129283" sldId="2702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993683750" sldId="2703"/>
        </pc:sldMkLst>
      </pc:sldChg>
      <pc:sldChg chg="del">
        <pc:chgData name="星达 魏" userId="ca17b13798aa44f7" providerId="LiveId" clId="{0F65FEB9-0349-1240-8150-8E6F7ED71CBE}" dt="2023-11-15T13:41:33.558" v="159" actId="2696"/>
        <pc:sldMkLst>
          <pc:docMk/>
          <pc:sldMk cId="3193660959" sldId="2703"/>
        </pc:sldMkLst>
      </pc:sldChg>
      <pc:sldChg chg="del">
        <pc:chgData name="星达 魏" userId="ca17b13798aa44f7" providerId="LiveId" clId="{0F65FEB9-0349-1240-8150-8E6F7ED71CBE}" dt="2023-11-15T13:41:33.283" v="78" actId="2696"/>
        <pc:sldMkLst>
          <pc:docMk/>
          <pc:sldMk cId="910970501" sldId="2704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074395829" sldId="2704"/>
        </pc:sldMkLst>
      </pc:sldChg>
      <pc:sldChg chg="del">
        <pc:chgData name="星达 魏" userId="ca17b13798aa44f7" providerId="LiveId" clId="{0F65FEB9-0349-1240-8150-8E6F7ED71CBE}" dt="2023-11-15T13:41:33.537" v="150" actId="2696"/>
        <pc:sldMkLst>
          <pc:docMk/>
          <pc:sldMk cId="1031637759" sldId="2705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977279016" sldId="2705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250044837" sldId="2706"/>
        </pc:sldMkLst>
      </pc:sldChg>
      <pc:sldChg chg="del">
        <pc:chgData name="星达 魏" userId="ca17b13798aa44f7" providerId="LiveId" clId="{0F65FEB9-0349-1240-8150-8E6F7ED71CBE}" dt="2023-11-15T13:41:33.456" v="124" actId="2696"/>
        <pc:sldMkLst>
          <pc:docMk/>
          <pc:sldMk cId="3266507959" sldId="2706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983897311" sldId="2707"/>
        </pc:sldMkLst>
      </pc:sldChg>
      <pc:sldChg chg="del">
        <pc:chgData name="星达 魏" userId="ca17b13798aa44f7" providerId="LiveId" clId="{0F65FEB9-0349-1240-8150-8E6F7ED71CBE}" dt="2023-11-15T13:41:33.380" v="102" actId="2696"/>
        <pc:sldMkLst>
          <pc:docMk/>
          <pc:sldMk cId="1693996948" sldId="2707"/>
        </pc:sldMkLst>
      </pc:sldChg>
      <pc:sldChg chg="del">
        <pc:chgData name="星达 魏" userId="ca17b13798aa44f7" providerId="LiveId" clId="{0F65FEB9-0349-1240-8150-8E6F7ED71CBE}" dt="2023-11-15T13:41:33.477" v="130" actId="2696"/>
        <pc:sldMkLst>
          <pc:docMk/>
          <pc:sldMk cId="4292115674" sldId="2708"/>
        </pc:sldMkLst>
      </pc:sldChg>
      <pc:sldChg chg="del">
        <pc:chgData name="星达 魏" userId="ca17b13798aa44f7" providerId="LiveId" clId="{0F65FEB9-0349-1240-8150-8E6F7ED71CBE}" dt="2023-11-15T13:41:33.709" v="229" actId="2696"/>
        <pc:sldMkLst>
          <pc:docMk/>
          <pc:sldMk cId="1304230439" sldId="2709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506561718" sldId="2709"/>
        </pc:sldMkLst>
      </pc:sldChg>
      <pc:sldChg chg="del">
        <pc:chgData name="星达 魏" userId="ca17b13798aa44f7" providerId="LiveId" clId="{0F65FEB9-0349-1240-8150-8E6F7ED71CBE}" dt="2023-11-15T13:41:33.751" v="235" actId="2696"/>
        <pc:sldMkLst>
          <pc:docMk/>
          <pc:sldMk cId="1589765912" sldId="2710"/>
        </pc:sldMkLst>
      </pc:sldChg>
      <pc:sldChg chg="del">
        <pc:chgData name="星达 魏" userId="ca17b13798aa44f7" providerId="LiveId" clId="{0F65FEB9-0349-1240-8150-8E6F7ED71CBE}" dt="2023-11-15T13:41:33.720" v="231" actId="2696"/>
        <pc:sldMkLst>
          <pc:docMk/>
          <pc:sldMk cId="904181443" sldId="2711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099463356" sldId="2711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460249500" sldId="2712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593570509" sldId="2713"/>
        </pc:sldMkLst>
      </pc:sldChg>
      <pc:sldChg chg="del">
        <pc:chgData name="星达 魏" userId="ca17b13798aa44f7" providerId="LiveId" clId="{0F65FEB9-0349-1240-8150-8E6F7ED71CBE}" dt="2023-11-15T13:41:33.482" v="132" actId="2696"/>
        <pc:sldMkLst>
          <pc:docMk/>
          <pc:sldMk cId="744952692" sldId="2713"/>
        </pc:sldMkLst>
      </pc:sldChg>
      <pc:sldChg chg="del">
        <pc:chgData name="星达 魏" userId="ca17b13798aa44f7" providerId="LiveId" clId="{0F65FEB9-0349-1240-8150-8E6F7ED71CBE}" dt="2023-11-15T13:41:33.426" v="115" actId="2696"/>
        <pc:sldMkLst>
          <pc:docMk/>
          <pc:sldMk cId="675373598" sldId="2715"/>
        </pc:sldMkLst>
      </pc:sldChg>
      <pc:sldChg chg="del">
        <pc:chgData name="星达 魏" userId="ca17b13798aa44f7" providerId="LiveId" clId="{0F65FEB9-0349-1240-8150-8E6F7ED71CBE}" dt="2023-11-15T13:41:33.656" v="196" actId="2696"/>
        <pc:sldMkLst>
          <pc:docMk/>
          <pc:sldMk cId="1752851330" sldId="2716"/>
        </pc:sldMkLst>
      </pc:sldChg>
      <pc:sldChg chg="del">
        <pc:chgData name="星达 魏" userId="ca17b13798aa44f7" providerId="LiveId" clId="{0F65FEB9-0349-1240-8150-8E6F7ED71CBE}" dt="2023-11-15T13:41:33.595" v="174" actId="2696"/>
        <pc:sldMkLst>
          <pc:docMk/>
          <pc:sldMk cId="1532085111" sldId="2717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655564982" sldId="2717"/>
        </pc:sldMkLst>
      </pc:sldChg>
      <pc:sldChg chg="del">
        <pc:chgData name="星达 魏" userId="ca17b13798aa44f7" providerId="LiveId" clId="{0F65FEB9-0349-1240-8150-8E6F7ED71CBE}" dt="2023-11-15T13:41:33.527" v="147" actId="2696"/>
        <pc:sldMkLst>
          <pc:docMk/>
          <pc:sldMk cId="1664635916" sldId="2718"/>
        </pc:sldMkLst>
      </pc:sldChg>
      <pc:sldChg chg="del">
        <pc:chgData name="星达 魏" userId="ca17b13798aa44f7" providerId="LiveId" clId="{0F65FEB9-0349-1240-8150-8E6F7ED71CBE}" dt="2023-11-15T13:41:33.290" v="80" actId="2696"/>
        <pc:sldMkLst>
          <pc:docMk/>
          <pc:sldMk cId="387019776" sldId="2719"/>
        </pc:sldMkLst>
      </pc:sldChg>
      <pc:sldChg chg="del">
        <pc:chgData name="星达 魏" userId="ca17b13798aa44f7" providerId="LiveId" clId="{0F65FEB9-0349-1240-8150-8E6F7ED71CBE}" dt="2023-11-15T13:41:33.393" v="106" actId="2696"/>
        <pc:sldMkLst>
          <pc:docMk/>
          <pc:sldMk cId="3312163107" sldId="2720"/>
        </pc:sldMkLst>
      </pc:sldChg>
      <pc:sldChg chg="del">
        <pc:chgData name="星达 魏" userId="ca17b13798aa44f7" providerId="LiveId" clId="{0F65FEB9-0349-1240-8150-8E6F7ED71CBE}" dt="2023-11-15T13:41:33.694" v="217" actId="2696"/>
        <pc:sldMkLst>
          <pc:docMk/>
          <pc:sldMk cId="1727717237" sldId="2722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622452023" sldId="2722"/>
        </pc:sldMkLst>
      </pc:sldChg>
      <pc:sldChg chg="del">
        <pc:chgData name="星达 魏" userId="ca17b13798aa44f7" providerId="LiveId" clId="{0F65FEB9-0349-1240-8150-8E6F7ED71CBE}" dt="2023-11-15T13:41:33.622" v="182" actId="2696"/>
        <pc:sldMkLst>
          <pc:docMk/>
          <pc:sldMk cId="2870164858" sldId="2723"/>
        </pc:sldMkLst>
      </pc:sldChg>
      <pc:sldChg chg="del">
        <pc:chgData name="星达 魏" userId="ca17b13798aa44f7" providerId="LiveId" clId="{0F65FEB9-0349-1240-8150-8E6F7ED71CBE}" dt="2023-11-15T13:41:33.636" v="186" actId="2696"/>
        <pc:sldMkLst>
          <pc:docMk/>
          <pc:sldMk cId="838539947" sldId="2724"/>
        </pc:sldMkLst>
      </pc:sldChg>
      <pc:sldChg chg="del">
        <pc:chgData name="星达 魏" userId="ca17b13798aa44f7" providerId="LiveId" clId="{0F65FEB9-0349-1240-8150-8E6F7ED71CBE}" dt="2023-11-15T13:41:33.383" v="103" actId="2696"/>
        <pc:sldMkLst>
          <pc:docMk/>
          <pc:sldMk cId="2468090336" sldId="2725"/>
        </pc:sldMkLst>
      </pc:sldChg>
      <pc:sldChg chg="del">
        <pc:chgData name="星达 魏" userId="ca17b13798aa44f7" providerId="LiveId" clId="{0F65FEB9-0349-1240-8150-8E6F7ED71CBE}" dt="2023-11-15T13:41:33.437" v="118" actId="2696"/>
        <pc:sldMkLst>
          <pc:docMk/>
          <pc:sldMk cId="1286646818" sldId="2726"/>
        </pc:sldMkLst>
      </pc:sldChg>
      <pc:sldChg chg="del">
        <pc:chgData name="星达 魏" userId="ca17b13798aa44f7" providerId="LiveId" clId="{0F65FEB9-0349-1240-8150-8E6F7ED71CBE}" dt="2023-11-15T13:41:33.317" v="87" actId="2696"/>
        <pc:sldMkLst>
          <pc:docMk/>
          <pc:sldMk cId="2240078873" sldId="2727"/>
        </pc:sldMkLst>
      </pc:sldChg>
      <pc:sldChg chg="del">
        <pc:chgData name="星达 魏" userId="ca17b13798aa44f7" providerId="LiveId" clId="{0F65FEB9-0349-1240-8150-8E6F7ED71CBE}" dt="2023-11-15T13:41:33.330" v="90" actId="2696"/>
        <pc:sldMkLst>
          <pc:docMk/>
          <pc:sldMk cId="3204994925" sldId="2728"/>
        </pc:sldMkLst>
      </pc:sldChg>
      <pc:sldChg chg="del">
        <pc:chgData name="星达 魏" userId="ca17b13798aa44f7" providerId="LiveId" clId="{0F65FEB9-0349-1240-8150-8E6F7ED71CBE}" dt="2023-11-15T13:41:33.269" v="75" actId="2696"/>
        <pc:sldMkLst>
          <pc:docMk/>
          <pc:sldMk cId="4185310764" sldId="2729"/>
        </pc:sldMkLst>
      </pc:sldChg>
      <pc:sldChg chg="del">
        <pc:chgData name="星达 魏" userId="ca17b13798aa44f7" providerId="LiveId" clId="{0F65FEB9-0349-1240-8150-8E6F7ED71CBE}" dt="2023-11-15T13:41:33.526" v="146" actId="2696"/>
        <pc:sldMkLst>
          <pc:docMk/>
          <pc:sldMk cId="2690205120" sldId="2730"/>
        </pc:sldMkLst>
      </pc:sldChg>
      <pc:sldChg chg="add del">
        <pc:chgData name="星达 魏" userId="ca17b13798aa44f7" providerId="LiveId" clId="{0F65FEB9-0349-1240-8150-8E6F7ED71CBE}" dt="2023-11-15T13:42:12.522" v="239"/>
        <pc:sldMkLst>
          <pc:docMk/>
          <pc:sldMk cId="827171608" sldId="2731"/>
        </pc:sldMkLst>
      </pc:sldChg>
      <pc:sldChg chg="del">
        <pc:chgData name="星达 魏" userId="ca17b13798aa44f7" providerId="LiveId" clId="{0F65FEB9-0349-1240-8150-8E6F7ED71CBE}" dt="2023-11-15T13:41:33.390" v="105" actId="2696"/>
        <pc:sldMkLst>
          <pc:docMk/>
          <pc:sldMk cId="828536087" sldId="2732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83326895" sldId="2738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600946846" sldId="2740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076398273" sldId="2741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002993868" sldId="2742"/>
        </pc:sldMkLst>
      </pc:sldChg>
      <pc:sldChg chg="del">
        <pc:chgData name="星达 魏" userId="ca17b13798aa44f7" providerId="LiveId" clId="{0F65FEB9-0349-1240-8150-8E6F7ED71CBE}" dt="2023-11-15T13:41:33.322" v="88" actId="2696"/>
        <pc:sldMkLst>
          <pc:docMk/>
          <pc:sldMk cId="1468002274" sldId="2795"/>
        </pc:sldMkLst>
      </pc:sldChg>
      <pc:sldChg chg="del">
        <pc:chgData name="星达 魏" userId="ca17b13798aa44f7" providerId="LiveId" clId="{0F65FEB9-0349-1240-8150-8E6F7ED71CBE}" dt="2023-11-15T13:41:33.520" v="144" actId="2696"/>
        <pc:sldMkLst>
          <pc:docMk/>
          <pc:sldMk cId="189538423" sldId="2796"/>
        </pc:sldMkLst>
      </pc:sldChg>
      <pc:sldChg chg="del">
        <pc:chgData name="星达 魏" userId="ca17b13798aa44f7" providerId="LiveId" clId="{0F65FEB9-0349-1240-8150-8E6F7ED71CBE}" dt="2023-11-15T13:41:33.550" v="156" actId="2696"/>
        <pc:sldMkLst>
          <pc:docMk/>
          <pc:sldMk cId="2835413929" sldId="2807"/>
        </pc:sldMkLst>
      </pc:sldChg>
      <pc:sldChg chg="del">
        <pc:chgData name="星达 魏" userId="ca17b13798aa44f7" providerId="LiveId" clId="{0F65FEB9-0349-1240-8150-8E6F7ED71CBE}" dt="2023-11-15T13:41:33.259" v="73" actId="2696"/>
        <pc:sldMkLst>
          <pc:docMk/>
          <pc:sldMk cId="1437260822" sldId="2863"/>
        </pc:sldMkLst>
      </pc:sldChg>
      <pc:sldChg chg="del">
        <pc:chgData name="星达 魏" userId="ca17b13798aa44f7" providerId="LiveId" clId="{0F65FEB9-0349-1240-8150-8E6F7ED71CBE}" dt="2023-11-15T13:41:33.609" v="176" actId="2696"/>
        <pc:sldMkLst>
          <pc:docMk/>
          <pc:sldMk cId="4075273491" sldId="2864"/>
        </pc:sldMkLst>
      </pc:sldChg>
      <pc:sldChg chg="del">
        <pc:chgData name="星达 魏" userId="ca17b13798aa44f7" providerId="LiveId" clId="{0F65FEB9-0349-1240-8150-8E6F7ED71CBE}" dt="2023-11-15T13:41:33.494" v="136" actId="2696"/>
        <pc:sldMkLst>
          <pc:docMk/>
          <pc:sldMk cId="2405261116" sldId="2868"/>
        </pc:sldMkLst>
      </pc:sldChg>
      <pc:sldChg chg="del">
        <pc:chgData name="星达 魏" userId="ca17b13798aa44f7" providerId="LiveId" clId="{0F65FEB9-0349-1240-8150-8E6F7ED71CBE}" dt="2023-11-15T13:41:22.532" v="70" actId="2696"/>
        <pc:sldMkLst>
          <pc:docMk/>
          <pc:sldMk cId="3876991133" sldId="2870"/>
        </pc:sldMkLst>
      </pc:sldChg>
      <pc:sldChg chg="del">
        <pc:chgData name="星达 魏" userId="ca17b13798aa44f7" providerId="LiveId" clId="{0F65FEB9-0349-1240-8150-8E6F7ED71CBE}" dt="2023-11-15T13:41:33.694" v="218" actId="2696"/>
        <pc:sldMkLst>
          <pc:docMk/>
          <pc:sldMk cId="3033283471" sldId="2871"/>
        </pc:sldMkLst>
      </pc:sldChg>
      <pc:sldChg chg="del">
        <pc:chgData name="星达 魏" userId="ca17b13798aa44f7" providerId="LiveId" clId="{0F65FEB9-0349-1240-8150-8E6F7ED71CBE}" dt="2023-11-15T13:41:33.644" v="190" actId="2696"/>
        <pc:sldMkLst>
          <pc:docMk/>
          <pc:sldMk cId="3043876330" sldId="2872"/>
        </pc:sldMkLst>
      </pc:sldChg>
      <pc:sldChg chg="del">
        <pc:chgData name="星达 魏" userId="ca17b13798aa44f7" providerId="LiveId" clId="{0F65FEB9-0349-1240-8150-8E6F7ED71CBE}" dt="2023-11-15T13:41:33.530" v="148" actId="2696"/>
        <pc:sldMkLst>
          <pc:docMk/>
          <pc:sldMk cId="1592316768" sldId="2873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898707304" sldId="2874"/>
        </pc:sldMkLst>
      </pc:sldChg>
      <pc:sldChg chg="del">
        <pc:chgData name="星达 魏" userId="ca17b13798aa44f7" providerId="LiveId" clId="{0F65FEB9-0349-1240-8150-8E6F7ED71CBE}" dt="2023-11-15T13:41:33.649" v="192" actId="2696"/>
        <pc:sldMkLst>
          <pc:docMk/>
          <pc:sldMk cId="2872273034" sldId="2874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240078873" sldId="2875"/>
        </pc:sldMkLst>
      </pc:sldChg>
      <pc:sldChg chg="del">
        <pc:chgData name="星达 魏" userId="ca17b13798aa44f7" providerId="LiveId" clId="{0F65FEB9-0349-1240-8150-8E6F7ED71CBE}" dt="2023-11-15T13:41:33.632" v="184" actId="2696"/>
        <pc:sldMkLst>
          <pc:docMk/>
          <pc:sldMk cId="3241931524" sldId="2875"/>
        </pc:sldMkLst>
      </pc:sldChg>
      <pc:sldChg chg="del">
        <pc:chgData name="星达 魏" userId="ca17b13798aa44f7" providerId="LiveId" clId="{0F65FEB9-0349-1240-8150-8E6F7ED71CBE}" dt="2023-11-15T13:41:33.430" v="116" actId="2696"/>
        <pc:sldMkLst>
          <pc:docMk/>
          <pc:sldMk cId="213838395" sldId="2876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204994925" sldId="2876"/>
        </pc:sldMkLst>
      </pc:sldChg>
      <pc:sldChg chg="del">
        <pc:chgData name="星达 魏" userId="ca17b13798aa44f7" providerId="LiveId" clId="{0F65FEB9-0349-1240-8150-8E6F7ED71CBE}" dt="2023-11-15T13:41:33.666" v="201" actId="2696"/>
        <pc:sldMkLst>
          <pc:docMk/>
          <pc:sldMk cId="1281287743" sldId="2877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4185310764" sldId="2877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232092739" sldId="2878"/>
        </pc:sldMkLst>
      </pc:sldChg>
      <pc:sldChg chg="del">
        <pc:chgData name="星达 魏" userId="ca17b13798aa44f7" providerId="LiveId" clId="{0F65FEB9-0349-1240-8150-8E6F7ED71CBE}" dt="2023-11-15T13:41:33.505" v="139" actId="2696"/>
        <pc:sldMkLst>
          <pc:docMk/>
          <pc:sldMk cId="1688722578" sldId="2878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828536087" sldId="2879"/>
        </pc:sldMkLst>
      </pc:sldChg>
      <pc:sldChg chg="del">
        <pc:chgData name="星达 魏" userId="ca17b13798aa44f7" providerId="LiveId" clId="{0F65FEB9-0349-1240-8150-8E6F7ED71CBE}" dt="2023-11-15T13:41:33.631" v="183" actId="2696"/>
        <pc:sldMkLst>
          <pc:docMk/>
          <pc:sldMk cId="2704733276" sldId="2889"/>
        </pc:sldMkLst>
      </pc:sldChg>
      <pc:sldChg chg="del">
        <pc:chgData name="星达 魏" userId="ca17b13798aa44f7" providerId="LiveId" clId="{0F65FEB9-0349-1240-8150-8E6F7ED71CBE}" dt="2023-11-15T13:41:33.719" v="230" actId="2696"/>
        <pc:sldMkLst>
          <pc:docMk/>
          <pc:sldMk cId="4010193497" sldId="2890"/>
        </pc:sldMkLst>
      </pc:sldChg>
      <pc:sldChg chg="del">
        <pc:chgData name="星达 魏" userId="ca17b13798aa44f7" providerId="LiveId" clId="{0F65FEB9-0349-1240-8150-8E6F7ED71CBE}" dt="2023-11-15T13:41:33.561" v="160" actId="2696"/>
        <pc:sldMkLst>
          <pc:docMk/>
          <pc:sldMk cId="2519569009" sldId="2891"/>
        </pc:sldMkLst>
      </pc:sldChg>
      <pc:sldChg chg="del">
        <pc:chgData name="星达 魏" userId="ca17b13798aa44f7" providerId="LiveId" clId="{0F65FEB9-0349-1240-8150-8E6F7ED71CBE}" dt="2023-11-15T13:41:33.415" v="112" actId="2696"/>
        <pc:sldMkLst>
          <pc:docMk/>
          <pc:sldMk cId="3310417104" sldId="2892"/>
        </pc:sldMkLst>
      </pc:sldChg>
      <pc:sldChg chg="del">
        <pc:chgData name="星达 魏" userId="ca17b13798aa44f7" providerId="LiveId" clId="{0F65FEB9-0349-1240-8150-8E6F7ED71CBE}" dt="2023-11-15T13:41:33.651" v="194" actId="2696"/>
        <pc:sldMkLst>
          <pc:docMk/>
          <pc:sldMk cId="2277430160" sldId="2894"/>
        </pc:sldMkLst>
      </pc:sldChg>
      <pc:sldChg chg="del">
        <pc:chgData name="星达 魏" userId="ca17b13798aa44f7" providerId="LiveId" clId="{0F65FEB9-0349-1240-8150-8E6F7ED71CBE}" dt="2023-11-15T13:41:33.564" v="161" actId="2696"/>
        <pc:sldMkLst>
          <pc:docMk/>
          <pc:sldMk cId="2172050479" sldId="2895"/>
        </pc:sldMkLst>
      </pc:sldChg>
      <pc:sldChg chg="del">
        <pc:chgData name="星达 魏" userId="ca17b13798aa44f7" providerId="LiveId" clId="{0F65FEB9-0349-1240-8150-8E6F7ED71CBE}" dt="2023-11-15T13:41:33.761" v="236" actId="2696"/>
        <pc:sldMkLst>
          <pc:docMk/>
          <pc:sldMk cId="2566513440" sldId="2896"/>
        </pc:sldMkLst>
      </pc:sldChg>
      <pc:sldChg chg="del">
        <pc:chgData name="星达 魏" userId="ca17b13798aa44f7" providerId="LiveId" clId="{0F65FEB9-0349-1240-8150-8E6F7ED71CBE}" dt="2023-11-15T13:41:33.658" v="197" actId="2696"/>
        <pc:sldMkLst>
          <pc:docMk/>
          <pc:sldMk cId="3494527393" sldId="2897"/>
        </pc:sldMkLst>
      </pc:sldChg>
      <pc:sldChg chg="del">
        <pc:chgData name="星达 魏" userId="ca17b13798aa44f7" providerId="LiveId" clId="{0F65FEB9-0349-1240-8150-8E6F7ED71CBE}" dt="2023-11-15T13:41:33.501" v="138" actId="2696"/>
        <pc:sldMkLst>
          <pc:docMk/>
          <pc:sldMk cId="2466016018" sldId="2898"/>
        </pc:sldMkLst>
      </pc:sldChg>
      <pc:sldChg chg="del">
        <pc:chgData name="星达 魏" userId="ca17b13798aa44f7" providerId="LiveId" clId="{0F65FEB9-0349-1240-8150-8E6F7ED71CBE}" dt="2023-11-15T13:41:33.534" v="149" actId="2696"/>
        <pc:sldMkLst>
          <pc:docMk/>
          <pc:sldMk cId="3432125439" sldId="2899"/>
        </pc:sldMkLst>
      </pc:sldChg>
      <pc:sldChg chg="del">
        <pc:chgData name="星达 魏" userId="ca17b13798aa44f7" providerId="LiveId" clId="{0F65FEB9-0349-1240-8150-8E6F7ED71CBE}" dt="2023-11-15T13:41:33.314" v="86" actId="2696"/>
        <pc:sldMkLst>
          <pc:docMk/>
          <pc:sldMk cId="59683898" sldId="2900"/>
        </pc:sldMkLst>
      </pc:sldChg>
      <pc:sldChg chg="del">
        <pc:chgData name="星达 魏" userId="ca17b13798aa44f7" providerId="LiveId" clId="{0F65FEB9-0349-1240-8150-8E6F7ED71CBE}" dt="2023-11-15T13:41:33.490" v="135" actId="2696"/>
        <pc:sldMkLst>
          <pc:docMk/>
          <pc:sldMk cId="733531423" sldId="2901"/>
        </pc:sldMkLst>
      </pc:sldChg>
      <pc:sldChg chg="del">
        <pc:chgData name="星达 魏" userId="ca17b13798aa44f7" providerId="LiveId" clId="{0F65FEB9-0349-1240-8150-8E6F7ED71CBE}" dt="2023-11-15T13:41:33.642" v="189" actId="2696"/>
        <pc:sldMkLst>
          <pc:docMk/>
          <pc:sldMk cId="3303751255" sldId="2902"/>
        </pc:sldMkLst>
      </pc:sldChg>
      <pc:sldChg chg="del">
        <pc:chgData name="星达 魏" userId="ca17b13798aa44f7" providerId="LiveId" clId="{0F65FEB9-0349-1240-8150-8E6F7ED71CBE}" dt="2023-11-15T13:41:33.672" v="204" actId="2696"/>
        <pc:sldMkLst>
          <pc:docMk/>
          <pc:sldMk cId="391634282" sldId="2903"/>
        </pc:sldMkLst>
      </pc:sldChg>
      <pc:sldChg chg="del">
        <pc:chgData name="星达 魏" userId="ca17b13798aa44f7" providerId="LiveId" clId="{0F65FEB9-0349-1240-8150-8E6F7ED71CBE}" dt="2023-11-15T13:41:33.423" v="114" actId="2696"/>
        <pc:sldMkLst>
          <pc:docMk/>
          <pc:sldMk cId="1915782087" sldId="2904"/>
        </pc:sldMkLst>
      </pc:sldChg>
      <pc:sldChg chg="del">
        <pc:chgData name="星达 魏" userId="ca17b13798aa44f7" providerId="LiveId" clId="{0F65FEB9-0349-1240-8150-8E6F7ED71CBE}" dt="2023-11-15T13:41:33.646" v="191" actId="2696"/>
        <pc:sldMkLst>
          <pc:docMk/>
          <pc:sldMk cId="2768559909" sldId="2905"/>
        </pc:sldMkLst>
      </pc:sldChg>
      <pc:sldChg chg="del">
        <pc:chgData name="星达 魏" userId="ca17b13798aa44f7" providerId="LiveId" clId="{0F65FEB9-0349-1240-8150-8E6F7ED71CBE}" dt="2023-11-15T13:41:33.508" v="140" actId="2696"/>
        <pc:sldMkLst>
          <pc:docMk/>
          <pc:sldMk cId="1153707431" sldId="2906"/>
        </pc:sldMkLst>
      </pc:sldChg>
      <pc:sldChg chg="del">
        <pc:chgData name="星达 魏" userId="ca17b13798aa44f7" providerId="LiveId" clId="{0F65FEB9-0349-1240-8150-8E6F7ED71CBE}" dt="2023-11-15T13:41:33.447" v="121" actId="2696"/>
        <pc:sldMkLst>
          <pc:docMk/>
          <pc:sldMk cId="3731128275" sldId="2907"/>
        </pc:sldMkLst>
      </pc:sldChg>
      <pc:sldChg chg="del">
        <pc:chgData name="星达 魏" userId="ca17b13798aa44f7" providerId="LiveId" clId="{0F65FEB9-0349-1240-8150-8E6F7ED71CBE}" dt="2023-11-15T13:41:33.480" v="131" actId="2696"/>
        <pc:sldMkLst>
          <pc:docMk/>
          <pc:sldMk cId="1998833153" sldId="2908"/>
        </pc:sldMkLst>
      </pc:sldChg>
      <pc:sldChg chg="del">
        <pc:chgData name="星达 魏" userId="ca17b13798aa44f7" providerId="LiveId" clId="{0F65FEB9-0349-1240-8150-8E6F7ED71CBE}" dt="2023-11-15T13:41:33.553" v="157" actId="2696"/>
        <pc:sldMkLst>
          <pc:docMk/>
          <pc:sldMk cId="21855079" sldId="2909"/>
        </pc:sldMkLst>
      </pc:sldChg>
      <pc:sldChg chg="del">
        <pc:chgData name="星达 魏" userId="ca17b13798aa44f7" providerId="LiveId" clId="{0F65FEB9-0349-1240-8150-8E6F7ED71CBE}" dt="2023-11-15T13:41:33.589" v="171" actId="2696"/>
        <pc:sldMkLst>
          <pc:docMk/>
          <pc:sldMk cId="3910889288" sldId="2911"/>
        </pc:sldMkLst>
      </pc:sldChg>
      <pc:sldChg chg="del">
        <pc:chgData name="星达 魏" userId="ca17b13798aa44f7" providerId="LiveId" clId="{0F65FEB9-0349-1240-8150-8E6F7ED71CBE}" dt="2023-11-15T13:41:33.411" v="111" actId="2696"/>
        <pc:sldMkLst>
          <pc:docMk/>
          <pc:sldMk cId="270496193" sldId="2912"/>
        </pc:sldMkLst>
      </pc:sldChg>
      <pc:sldChg chg="del">
        <pc:chgData name="星达 魏" userId="ca17b13798aa44f7" providerId="LiveId" clId="{0F65FEB9-0349-1240-8150-8E6F7ED71CBE}" dt="2023-11-15T13:41:33.274" v="76" actId="2696"/>
        <pc:sldMkLst>
          <pc:docMk/>
          <pc:sldMk cId="2753791285" sldId="2913"/>
        </pc:sldMkLst>
      </pc:sldChg>
      <pc:sldChg chg="del">
        <pc:chgData name="星达 魏" userId="ca17b13798aa44f7" providerId="LiveId" clId="{0F65FEB9-0349-1240-8150-8E6F7ED71CBE}" dt="2023-11-15T13:41:33.659" v="198" actId="2696"/>
        <pc:sldMkLst>
          <pc:docMk/>
          <pc:sldMk cId="603867337" sldId="2914"/>
        </pc:sldMkLst>
      </pc:sldChg>
      <pc:sldChg chg="del">
        <pc:chgData name="星达 魏" userId="ca17b13798aa44f7" providerId="LiveId" clId="{0F65FEB9-0349-1240-8150-8E6F7ED71CBE}" dt="2023-11-15T13:41:33.407" v="110" actId="2696"/>
        <pc:sldMkLst>
          <pc:docMk/>
          <pc:sldMk cId="4006387178" sldId="2915"/>
        </pc:sldMkLst>
      </pc:sldChg>
      <pc:sldChg chg="del">
        <pc:chgData name="星达 魏" userId="ca17b13798aa44f7" providerId="LiveId" clId="{0F65FEB9-0349-1240-8150-8E6F7ED71CBE}" dt="2023-11-15T13:41:33.669" v="203" actId="2696"/>
        <pc:sldMkLst>
          <pc:docMk/>
          <pc:sldMk cId="1075615504" sldId="2916"/>
        </pc:sldMkLst>
      </pc:sldChg>
      <pc:sldChg chg="del">
        <pc:chgData name="星达 魏" userId="ca17b13798aa44f7" providerId="LiveId" clId="{0F65FEB9-0349-1240-8150-8E6F7ED71CBE}" dt="2023-11-15T13:41:33.704" v="225" actId="2696"/>
        <pc:sldMkLst>
          <pc:docMk/>
          <pc:sldMk cId="2832629235" sldId="2918"/>
        </pc:sldMkLst>
      </pc:sldChg>
      <pc:sldChg chg="del">
        <pc:chgData name="星达 魏" userId="ca17b13798aa44f7" providerId="LiveId" clId="{0F65FEB9-0349-1240-8150-8E6F7ED71CBE}" dt="2023-11-15T13:41:33.634" v="185" actId="2696"/>
        <pc:sldMkLst>
          <pc:docMk/>
          <pc:sldMk cId="1950710897" sldId="2919"/>
        </pc:sldMkLst>
      </pc:sldChg>
      <pc:sldChg chg="del">
        <pc:chgData name="星达 魏" userId="ca17b13798aa44f7" providerId="LiveId" clId="{0F65FEB9-0349-1240-8150-8E6F7ED71CBE}" dt="2023-11-15T13:41:33.705" v="226" actId="2696"/>
        <pc:sldMkLst>
          <pc:docMk/>
          <pc:sldMk cId="596685166" sldId="2920"/>
        </pc:sldMkLst>
      </pc:sldChg>
      <pc:sldChg chg="del">
        <pc:chgData name="星达 魏" userId="ca17b13798aa44f7" providerId="LiveId" clId="{0F65FEB9-0349-1240-8150-8E6F7ED71CBE}" dt="2023-11-15T13:41:33.326" v="89" actId="2696"/>
        <pc:sldMkLst>
          <pc:docMk/>
          <pc:sldMk cId="3841937950" sldId="2921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305974888" sldId="2922"/>
        </pc:sldMkLst>
      </pc:sldChg>
      <pc:sldChg chg="del">
        <pc:chgData name="星达 魏" userId="ca17b13798aa44f7" providerId="LiveId" clId="{0F65FEB9-0349-1240-8150-8E6F7ED71CBE}" dt="2023-11-15T13:41:33.517" v="143" actId="2696"/>
        <pc:sldMkLst>
          <pc:docMk/>
          <pc:sldMk cId="2585735418" sldId="2922"/>
        </pc:sldMkLst>
      </pc:sldChg>
      <pc:sldChg chg="del">
        <pc:chgData name="星达 魏" userId="ca17b13798aa44f7" providerId="LiveId" clId="{0F65FEB9-0349-1240-8150-8E6F7ED71CBE}" dt="2023-11-15T13:41:33.591" v="172" actId="2696"/>
        <pc:sldMkLst>
          <pc:docMk/>
          <pc:sldMk cId="1376837378" sldId="2924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4229876391" sldId="2924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955996584" sldId="2925"/>
        </pc:sldMkLst>
      </pc:sldChg>
      <pc:sldChg chg="modSp mod">
        <pc:chgData name="星达 魏" userId="ca17b13798aa44f7" providerId="LiveId" clId="{0F65FEB9-0349-1240-8150-8E6F7ED71CBE}" dt="2023-11-15T13:40:38.175" v="67" actId="20577"/>
        <pc:sldMkLst>
          <pc:docMk/>
          <pc:sldMk cId="1896084248" sldId="2926"/>
        </pc:sldMkLst>
        <pc:spChg chg="mod">
          <ac:chgData name="星达 魏" userId="ca17b13798aa44f7" providerId="LiveId" clId="{0F65FEB9-0349-1240-8150-8E6F7ED71CBE}" dt="2023-11-15T13:40:38.175" v="67" actId="20577"/>
          <ac:spMkLst>
            <pc:docMk/>
            <pc:sldMk cId="1896084248" sldId="2926"/>
            <ac:spMk id="5" creationId="{2C7C6228-E47F-EA4B-8DD8-28647C76DDD6}"/>
          </ac:spMkLst>
        </pc:spChg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523273128" sldId="2930"/>
        </pc:sldMkLst>
      </pc:sldChg>
      <pc:sldChg chg="del">
        <pc:chgData name="星达 魏" userId="ca17b13798aa44f7" providerId="LiveId" clId="{0F65FEB9-0349-1240-8150-8E6F7ED71CBE}" dt="2023-11-15T13:41:33.700" v="222" actId="2696"/>
        <pc:sldMkLst>
          <pc:docMk/>
          <pc:sldMk cId="3304945415" sldId="2931"/>
        </pc:sldMkLst>
      </pc:sldChg>
      <pc:sldChg chg="del">
        <pc:chgData name="星达 魏" userId="ca17b13798aa44f7" providerId="LiveId" clId="{0F65FEB9-0349-1240-8150-8E6F7ED71CBE}" dt="2023-11-15T13:41:33.361" v="97" actId="2696"/>
        <pc:sldMkLst>
          <pc:docMk/>
          <pc:sldMk cId="1943852482" sldId="2932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4029343824" sldId="2932"/>
        </pc:sldMkLst>
      </pc:sldChg>
      <pc:sldChg chg="del">
        <pc:chgData name="星达 魏" userId="ca17b13798aa44f7" providerId="LiveId" clId="{0F65FEB9-0349-1240-8150-8E6F7ED71CBE}" dt="2023-11-15T13:41:33.661" v="199" actId="2696"/>
        <pc:sldMkLst>
          <pc:docMk/>
          <pc:sldMk cId="2506685823" sldId="2933"/>
        </pc:sldMkLst>
      </pc:sldChg>
      <pc:sldChg chg="del">
        <pc:chgData name="星达 魏" userId="ca17b13798aa44f7" providerId="LiveId" clId="{0F65FEB9-0349-1240-8150-8E6F7ED71CBE}" dt="2023-11-15T13:41:27.048" v="71" actId="2696"/>
        <pc:sldMkLst>
          <pc:docMk/>
          <pc:sldMk cId="3358671237" sldId="2934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420041185" sldId="2935"/>
        </pc:sldMkLst>
      </pc:sldChg>
      <pc:sldChg chg="del">
        <pc:chgData name="星达 魏" userId="ca17b13798aa44f7" providerId="LiveId" clId="{0F65FEB9-0349-1240-8150-8E6F7ED71CBE}" dt="2023-11-15T13:41:33.265" v="74" actId="2696"/>
        <pc:sldMkLst>
          <pc:docMk/>
          <pc:sldMk cId="1536233532" sldId="2935"/>
        </pc:sldMkLst>
      </pc:sldChg>
      <pc:sldChg chg="del">
        <pc:chgData name="星达 魏" userId="ca17b13798aa44f7" providerId="LiveId" clId="{0F65FEB9-0349-1240-8150-8E6F7ED71CBE}" dt="2023-11-15T13:41:33.541" v="152" actId="2696"/>
        <pc:sldMkLst>
          <pc:docMk/>
          <pc:sldMk cId="2962955599" sldId="2936"/>
        </pc:sldMkLst>
      </pc:sldChg>
      <pc:sldChg chg="del">
        <pc:chgData name="星达 魏" userId="ca17b13798aa44f7" providerId="LiveId" clId="{0F65FEB9-0349-1240-8150-8E6F7ED71CBE}" dt="2023-11-15T13:41:33.471" v="128" actId="2696"/>
        <pc:sldMkLst>
          <pc:docMk/>
          <pc:sldMk cId="2620470857" sldId="2937"/>
        </pc:sldMkLst>
      </pc:sldChg>
      <pc:sldChg chg="del">
        <pc:chgData name="星达 魏" userId="ca17b13798aa44f7" providerId="LiveId" clId="{0F65FEB9-0349-1240-8150-8E6F7ED71CBE}" dt="2023-11-15T13:41:33.686" v="212" actId="2696"/>
        <pc:sldMkLst>
          <pc:docMk/>
          <pc:sldMk cId="2617850319" sldId="2938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514506532" sldId="2939"/>
        </pc:sldMkLst>
      </pc:sldChg>
      <pc:sldChg chg="del">
        <pc:chgData name="星达 魏" userId="ca17b13798aa44f7" providerId="LiveId" clId="{0F65FEB9-0349-1240-8150-8E6F7ED71CBE}" dt="2023-11-15T13:41:33.497" v="137" actId="2696"/>
        <pc:sldMkLst>
          <pc:docMk/>
          <pc:sldMk cId="1132395564" sldId="2939"/>
        </pc:sldMkLst>
      </pc:sldChg>
      <pc:sldChg chg="del">
        <pc:chgData name="星达 魏" userId="ca17b13798aa44f7" providerId="LiveId" clId="{0F65FEB9-0349-1240-8150-8E6F7ED71CBE}" dt="2023-11-15T13:41:33.352" v="95" actId="2696"/>
        <pc:sldMkLst>
          <pc:docMk/>
          <pc:sldMk cId="3334107882" sldId="2940"/>
        </pc:sldMkLst>
      </pc:sldChg>
      <pc:sldChg chg="del">
        <pc:chgData name="星达 魏" userId="ca17b13798aa44f7" providerId="LiveId" clId="{0F65FEB9-0349-1240-8150-8E6F7ED71CBE}" dt="2023-11-15T13:41:33.586" v="170" actId="2696"/>
        <pc:sldMkLst>
          <pc:docMk/>
          <pc:sldMk cId="1459367581" sldId="2941"/>
        </pc:sldMkLst>
      </pc:sldChg>
      <pc:sldChg chg="del">
        <pc:chgData name="星达 魏" userId="ca17b13798aa44f7" providerId="LiveId" clId="{0F65FEB9-0349-1240-8150-8E6F7ED71CBE}" dt="2023-11-15T13:41:33.356" v="96" actId="2696"/>
        <pc:sldMkLst>
          <pc:docMk/>
          <pc:sldMk cId="2583928801" sldId="2942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884674613" sldId="2942"/>
        </pc:sldMkLst>
      </pc:sldChg>
      <pc:sldChg chg="del">
        <pc:chgData name="星达 魏" userId="ca17b13798aa44f7" providerId="LiveId" clId="{0F65FEB9-0349-1240-8150-8E6F7ED71CBE}" dt="2023-11-15T13:41:33.569" v="163" actId="2696"/>
        <pc:sldMkLst>
          <pc:docMk/>
          <pc:sldMk cId="469899932" sldId="2943"/>
        </pc:sldMkLst>
      </pc:sldChg>
      <pc:sldChg chg="del">
        <pc:chgData name="星达 魏" userId="ca17b13798aa44f7" providerId="LiveId" clId="{0F65FEB9-0349-1240-8150-8E6F7ED71CBE}" dt="2023-11-15T13:41:33.297" v="82" actId="2696"/>
        <pc:sldMkLst>
          <pc:docMk/>
          <pc:sldMk cId="2044363604" sldId="2944"/>
        </pc:sldMkLst>
      </pc:sldChg>
      <pc:sldChg chg="del">
        <pc:chgData name="星达 魏" userId="ca17b13798aa44f7" providerId="LiveId" clId="{0F65FEB9-0349-1240-8150-8E6F7ED71CBE}" dt="2023-11-15T13:41:33.459" v="125" actId="2696"/>
        <pc:sldMkLst>
          <pc:docMk/>
          <pc:sldMk cId="2792697654" sldId="2945"/>
        </pc:sldMkLst>
      </pc:sldChg>
      <pc:sldChg chg="del">
        <pc:chgData name="星达 魏" userId="ca17b13798aa44f7" providerId="LiveId" clId="{0F65FEB9-0349-1240-8150-8E6F7ED71CBE}" dt="2023-11-15T13:41:33.462" v="126" actId="2696"/>
        <pc:sldMkLst>
          <pc:docMk/>
          <pc:sldMk cId="319567833" sldId="2946"/>
        </pc:sldMkLst>
      </pc:sldChg>
      <pc:sldChg chg="del">
        <pc:chgData name="星达 魏" userId="ca17b13798aa44f7" providerId="LiveId" clId="{0F65FEB9-0349-1240-8150-8E6F7ED71CBE}" dt="2023-11-15T13:41:33.611" v="177" actId="2696"/>
        <pc:sldMkLst>
          <pc:docMk/>
          <pc:sldMk cId="555336607" sldId="2947"/>
        </pc:sldMkLst>
      </pc:sldChg>
      <pc:sldChg chg="del">
        <pc:chgData name="星达 魏" userId="ca17b13798aa44f7" providerId="LiveId" clId="{0F65FEB9-0349-1240-8150-8E6F7ED71CBE}" dt="2023-11-15T13:41:33.294" v="81" actId="2696"/>
        <pc:sldMkLst>
          <pc:docMk/>
          <pc:sldMk cId="281506293" sldId="2948"/>
        </pc:sldMkLst>
      </pc:sldChg>
      <pc:sldChg chg="del">
        <pc:chgData name="星达 魏" userId="ca17b13798aa44f7" providerId="LiveId" clId="{0F65FEB9-0349-1240-8150-8E6F7ED71CBE}" dt="2023-11-15T13:41:33.336" v="91" actId="2696"/>
        <pc:sldMkLst>
          <pc:docMk/>
          <pc:sldMk cId="1299120636" sldId="2949"/>
        </pc:sldMkLst>
      </pc:sldChg>
      <pc:sldChg chg="del">
        <pc:chgData name="星达 魏" userId="ca17b13798aa44f7" providerId="LiveId" clId="{0F65FEB9-0349-1240-8150-8E6F7ED71CBE}" dt="2023-11-15T13:41:33.450" v="122" actId="2696"/>
        <pc:sldMkLst>
          <pc:docMk/>
          <pc:sldMk cId="2272250757" sldId="2950"/>
        </pc:sldMkLst>
      </pc:sldChg>
      <pc:sldChg chg="del">
        <pc:chgData name="星达 魏" userId="ca17b13798aa44f7" providerId="LiveId" clId="{0F65FEB9-0349-1240-8150-8E6F7ED71CBE}" dt="2023-11-15T13:41:33.693" v="216" actId="2696"/>
        <pc:sldMkLst>
          <pc:docMk/>
          <pc:sldMk cId="2750362476" sldId="2951"/>
        </pc:sldMkLst>
      </pc:sldChg>
      <pc:sldChg chg="del">
        <pc:chgData name="星达 魏" userId="ca17b13798aa44f7" providerId="LiveId" clId="{0F65FEB9-0349-1240-8150-8E6F7ED71CBE}" dt="2023-11-15T13:41:33.770" v="237" actId="2696"/>
        <pc:sldMkLst>
          <pc:docMk/>
          <pc:sldMk cId="2437008663" sldId="2952"/>
        </pc:sldMkLst>
      </pc:sldChg>
      <pc:sldChg chg="del">
        <pc:chgData name="星达 魏" userId="ca17b13798aa44f7" providerId="LiveId" clId="{0F65FEB9-0349-1240-8150-8E6F7ED71CBE}" dt="2023-11-15T13:41:33.484" v="133" actId="2696"/>
        <pc:sldMkLst>
          <pc:docMk/>
          <pc:sldMk cId="1232092739" sldId="2953"/>
        </pc:sldMkLst>
      </pc:sldChg>
      <pc:sldChg chg="add del">
        <pc:chgData name="星达 魏" userId="ca17b13798aa44f7" providerId="LiveId" clId="{0F65FEB9-0349-1240-8150-8E6F7ED71CBE}" dt="2023-11-15T13:41:17.548" v="69"/>
        <pc:sldMkLst>
          <pc:docMk/>
          <pc:sldMk cId="587328419" sldId="2954"/>
        </pc:sldMkLst>
      </pc:sldChg>
      <pc:sldChg chg="add">
        <pc:chgData name="星达 魏" userId="ca17b13798aa44f7" providerId="LiveId" clId="{0F65FEB9-0349-1240-8150-8E6F7ED71CBE}" dt="2023-11-15T13:41:27.990" v="72"/>
        <pc:sldMkLst>
          <pc:docMk/>
          <pc:sldMk cId="3278587117" sldId="2954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4049095223" sldId="2979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077646710" sldId="2980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424077498" sldId="2981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510979025" sldId="2982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729365122" sldId="2983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605533374" sldId="2984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466589832" sldId="2985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178316650" sldId="2987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4088944309" sldId="2988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513749699" sldId="2995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4238744691" sldId="2997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388998206" sldId="2998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495762427" sldId="2999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562648058" sldId="3000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131798185" sldId="3002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005728670" sldId="3006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708670764" sldId="3007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816301448" sldId="3008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433102428" sldId="3009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310885062" sldId="3010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911499030" sldId="3011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4155083401" sldId="3012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577246700" sldId="3014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2747497591" sldId="3016"/>
        </pc:sldMkLst>
      </pc:sldChg>
      <pc:sldChg chg="add">
        <pc:chgData name="星达 魏" userId="ca17b13798aa44f7" providerId="LiveId" clId="{0F65FEB9-0349-1240-8150-8E6F7ED71CBE}" dt="2023-11-15T13:44:16.671" v="242"/>
        <pc:sldMkLst>
          <pc:docMk/>
          <pc:sldMk cId="2944426269" sldId="7616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126253147" sldId="7624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597660186" sldId="7625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183231080" sldId="7626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316112754" sldId="7627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402455138" sldId="7628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550785217" sldId="7629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665570858" sldId="7630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745305930" sldId="7631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226658478" sldId="7632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467783338" sldId="7633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19731835" sldId="7634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1340294331" sldId="7635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3599699205" sldId="7636"/>
        </pc:sldMkLst>
      </pc:sldChg>
      <pc:sldChg chg="modSp add mod">
        <pc:chgData name="星达 魏" userId="ca17b13798aa44f7" providerId="LiveId" clId="{0F65FEB9-0349-1240-8150-8E6F7ED71CBE}" dt="2023-11-15T13:42:12.638" v="240" actId="27636"/>
        <pc:sldMkLst>
          <pc:docMk/>
          <pc:sldMk cId="95286657" sldId="7638"/>
        </pc:sldMkLst>
        <pc:spChg chg="mod">
          <ac:chgData name="星达 魏" userId="ca17b13798aa44f7" providerId="LiveId" clId="{0F65FEB9-0349-1240-8150-8E6F7ED71CBE}" dt="2023-11-15T13:42:12.638" v="240" actId="27636"/>
          <ac:spMkLst>
            <pc:docMk/>
            <pc:sldMk cId="95286657" sldId="7638"/>
            <ac:spMk id="3" creationId="{F50B2222-7144-E2D8-5122-D67A080186A9}"/>
          </ac:spMkLst>
        </pc:spChg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455241336" sldId="7639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267005637" sldId="7641"/>
        </pc:sldMkLst>
      </pc:sldChg>
      <pc:sldChg chg="add">
        <pc:chgData name="星达 魏" userId="ca17b13798aa44f7" providerId="LiveId" clId="{0F65FEB9-0349-1240-8150-8E6F7ED71CBE}" dt="2023-11-15T13:42:12.522" v="239"/>
        <pc:sldMkLst>
          <pc:docMk/>
          <pc:sldMk cId="661483059" sldId="7642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66324556" sldId="7643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641045681" sldId="7645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188991809" sldId="7646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685263355" sldId="7647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1494802585" sldId="7648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195445211" sldId="7649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3121325231" sldId="7650"/>
        </pc:sldMkLst>
      </pc:sldChg>
      <pc:sldChg chg="add">
        <pc:chgData name="星达 魏" userId="ca17b13798aa44f7" providerId="LiveId" clId="{0F65FEB9-0349-1240-8150-8E6F7ED71CBE}" dt="2023-11-15T13:42:44.742" v="241"/>
        <pc:sldMkLst>
          <pc:docMk/>
          <pc:sldMk cId="747731159" sldId="7651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098108469778901"/>
          <c:y val="5.6702519765240697E-2"/>
          <c:w val="0.61904327456600805"/>
          <c:h val="0.74958583794859801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Rococo</c:v>
                </c:pt>
              </c:strCache>
            </c:strRef>
          </c:tx>
          <c:spPr>
            <a:ln w="6350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diamond"/>
            <c:size val="9"/>
            <c:spPr>
              <a:noFill/>
              <a:ln w="9525" cap="flat" cmpd="sng" algn="ctr">
                <a:noFill/>
                <a:prstDash val="solid"/>
                <a:round/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30</c:v>
                </c:pt>
                <c:pt idx="21">
                  <c:v>40</c:v>
                </c:pt>
                <c:pt idx="22">
                  <c:v>50</c:v>
                </c:pt>
                <c:pt idx="23">
                  <c:v>60</c:v>
                </c:pt>
                <c:pt idx="24">
                  <c:v>70</c:v>
                </c:pt>
                <c:pt idx="25">
                  <c:v>80</c:v>
                </c:pt>
                <c:pt idx="26">
                  <c:v>90</c:v>
                </c:pt>
                <c:pt idx="27">
                  <c:v>100</c:v>
                </c:pt>
              </c:numCache>
            </c:numRef>
          </c:xVal>
          <c:yVal>
            <c:numRef>
              <c:f>Sheet1!$B$2:$B$29</c:f>
              <c:numCache>
                <c:formatCode>General</c:formatCode>
                <c:ptCount val="28"/>
                <c:pt idx="0">
                  <c:v>1937</c:v>
                </c:pt>
                <c:pt idx="1">
                  <c:v>3476</c:v>
                </c:pt>
                <c:pt idx="2">
                  <c:v>4602</c:v>
                </c:pt>
                <c:pt idx="3">
                  <c:v>5481</c:v>
                </c:pt>
                <c:pt idx="4">
                  <c:v>5722</c:v>
                </c:pt>
                <c:pt idx="5">
                  <c:v>5950</c:v>
                </c:pt>
                <c:pt idx="6">
                  <c:v>6075</c:v>
                </c:pt>
                <c:pt idx="7">
                  <c:v>6140</c:v>
                </c:pt>
                <c:pt idx="8">
                  <c:v>6197</c:v>
                </c:pt>
                <c:pt idx="9">
                  <c:v>6164</c:v>
                </c:pt>
                <c:pt idx="10">
                  <c:v>6123</c:v>
                </c:pt>
                <c:pt idx="11">
                  <c:v>6029</c:v>
                </c:pt>
                <c:pt idx="12">
                  <c:v>5958</c:v>
                </c:pt>
                <c:pt idx="13">
                  <c:v>5934</c:v>
                </c:pt>
                <c:pt idx="14">
                  <c:v>5873</c:v>
                </c:pt>
                <c:pt idx="15">
                  <c:v>5817</c:v>
                </c:pt>
                <c:pt idx="16">
                  <c:v>5798</c:v>
                </c:pt>
                <c:pt idx="17">
                  <c:v>5830</c:v>
                </c:pt>
                <c:pt idx="18">
                  <c:v>5799</c:v>
                </c:pt>
                <c:pt idx="19">
                  <c:v>5596</c:v>
                </c:pt>
                <c:pt idx="20">
                  <c:v>5205</c:v>
                </c:pt>
                <c:pt idx="21">
                  <c:v>4718</c:v>
                </c:pt>
                <c:pt idx="22">
                  <c:v>4205</c:v>
                </c:pt>
                <c:pt idx="23">
                  <c:v>3775</c:v>
                </c:pt>
                <c:pt idx="24">
                  <c:v>3453</c:v>
                </c:pt>
                <c:pt idx="25">
                  <c:v>3112</c:v>
                </c:pt>
                <c:pt idx="26">
                  <c:v>2829</c:v>
                </c:pt>
                <c:pt idx="27">
                  <c:v>2584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A1BB-2746-A5DC-DFA2A516ABE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2PL</c:v>
                </c:pt>
              </c:strCache>
            </c:strRef>
          </c:tx>
          <c:spPr>
            <a:ln w="63500" cap="rnd" cmpd="sng" algn="ctr">
              <a:solidFill>
                <a:schemeClr val="accent2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ymbol val="square"/>
            <c:size val="9"/>
            <c:spPr>
              <a:noFill/>
              <a:ln w="9525" cap="flat" cmpd="sng" algn="ctr">
                <a:noFill/>
                <a:prstDash val="solid"/>
                <a:round/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30</c:v>
                </c:pt>
                <c:pt idx="21">
                  <c:v>40</c:v>
                </c:pt>
                <c:pt idx="22">
                  <c:v>50</c:v>
                </c:pt>
                <c:pt idx="23">
                  <c:v>60</c:v>
                </c:pt>
                <c:pt idx="24">
                  <c:v>70</c:v>
                </c:pt>
                <c:pt idx="25">
                  <c:v>80</c:v>
                </c:pt>
                <c:pt idx="26">
                  <c:v>90</c:v>
                </c:pt>
                <c:pt idx="27">
                  <c:v>100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1693</c:v>
                </c:pt>
                <c:pt idx="1">
                  <c:v>2941</c:v>
                </c:pt>
                <c:pt idx="2">
                  <c:v>3813</c:v>
                </c:pt>
                <c:pt idx="3">
                  <c:v>4308</c:v>
                </c:pt>
                <c:pt idx="4">
                  <c:v>4574</c:v>
                </c:pt>
                <c:pt idx="5">
                  <c:v>4730</c:v>
                </c:pt>
                <c:pt idx="6">
                  <c:v>4766</c:v>
                </c:pt>
                <c:pt idx="7">
                  <c:v>4776</c:v>
                </c:pt>
                <c:pt idx="8">
                  <c:v>4781</c:v>
                </c:pt>
                <c:pt idx="9">
                  <c:v>4760</c:v>
                </c:pt>
                <c:pt idx="10">
                  <c:v>4671</c:v>
                </c:pt>
                <c:pt idx="11">
                  <c:v>4560</c:v>
                </c:pt>
                <c:pt idx="12">
                  <c:v>4469</c:v>
                </c:pt>
                <c:pt idx="13">
                  <c:v>4423</c:v>
                </c:pt>
                <c:pt idx="14">
                  <c:v>4424</c:v>
                </c:pt>
                <c:pt idx="15">
                  <c:v>4311</c:v>
                </c:pt>
                <c:pt idx="16">
                  <c:v>4253</c:v>
                </c:pt>
                <c:pt idx="17">
                  <c:v>4195</c:v>
                </c:pt>
                <c:pt idx="18">
                  <c:v>4181</c:v>
                </c:pt>
                <c:pt idx="19">
                  <c:v>4119</c:v>
                </c:pt>
                <c:pt idx="20">
                  <c:v>3499</c:v>
                </c:pt>
                <c:pt idx="21">
                  <c:v>2950</c:v>
                </c:pt>
                <c:pt idx="22">
                  <c:v>2451</c:v>
                </c:pt>
                <c:pt idx="23">
                  <c:v>1950</c:v>
                </c:pt>
                <c:pt idx="24">
                  <c:v>1715</c:v>
                </c:pt>
                <c:pt idx="25">
                  <c:v>1460</c:v>
                </c:pt>
                <c:pt idx="26">
                  <c:v>1141</c:v>
                </c:pt>
                <c:pt idx="27">
                  <c:v>1120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A1BB-2746-A5DC-DFA2A516ABE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OCC</c:v>
                </c:pt>
              </c:strCache>
            </c:strRef>
          </c:tx>
          <c:spPr>
            <a:ln w="63500" cap="rnd" cmpd="sng" algn="ctr">
              <a:solidFill>
                <a:schemeClr val="accent3"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  <c:marker>
            <c:spPr>
              <a:noFill/>
              <a:ln w="9525" cap="flat" cmpd="sng" algn="ctr">
                <a:noFill/>
                <a:prstDash val="solid"/>
                <a:round/>
              </a:ln>
              <a:effectLst/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30</c:v>
                </c:pt>
                <c:pt idx="21">
                  <c:v>40</c:v>
                </c:pt>
                <c:pt idx="22">
                  <c:v>50</c:v>
                </c:pt>
                <c:pt idx="23">
                  <c:v>60</c:v>
                </c:pt>
                <c:pt idx="24">
                  <c:v>70</c:v>
                </c:pt>
                <c:pt idx="25">
                  <c:v>80</c:v>
                </c:pt>
                <c:pt idx="26">
                  <c:v>90</c:v>
                </c:pt>
                <c:pt idx="27">
                  <c:v>100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1745</c:v>
                </c:pt>
                <c:pt idx="1">
                  <c:v>3221</c:v>
                </c:pt>
                <c:pt idx="2">
                  <c:v>4330</c:v>
                </c:pt>
                <c:pt idx="3">
                  <c:v>5105</c:v>
                </c:pt>
                <c:pt idx="4">
                  <c:v>5569</c:v>
                </c:pt>
                <c:pt idx="5">
                  <c:v>5774</c:v>
                </c:pt>
                <c:pt idx="6">
                  <c:v>5916</c:v>
                </c:pt>
                <c:pt idx="7">
                  <c:v>5908</c:v>
                </c:pt>
                <c:pt idx="8">
                  <c:v>5883</c:v>
                </c:pt>
                <c:pt idx="9">
                  <c:v>5771</c:v>
                </c:pt>
                <c:pt idx="10">
                  <c:v>5290</c:v>
                </c:pt>
                <c:pt idx="11">
                  <c:v>4925</c:v>
                </c:pt>
                <c:pt idx="12">
                  <c:v>4663</c:v>
                </c:pt>
                <c:pt idx="13">
                  <c:v>4376</c:v>
                </c:pt>
                <c:pt idx="14">
                  <c:v>4147</c:v>
                </c:pt>
                <c:pt idx="15">
                  <c:v>3999</c:v>
                </c:pt>
                <c:pt idx="16">
                  <c:v>3829</c:v>
                </c:pt>
                <c:pt idx="17">
                  <c:v>3628</c:v>
                </c:pt>
                <c:pt idx="18">
                  <c:v>3556</c:v>
                </c:pt>
                <c:pt idx="19">
                  <c:v>3409</c:v>
                </c:pt>
                <c:pt idx="20">
                  <c:v>2364</c:v>
                </c:pt>
                <c:pt idx="21">
                  <c:v>1774</c:v>
                </c:pt>
                <c:pt idx="22">
                  <c:v>1412</c:v>
                </c:pt>
                <c:pt idx="23">
                  <c:v>1122</c:v>
                </c:pt>
                <c:pt idx="24">
                  <c:v>949</c:v>
                </c:pt>
                <c:pt idx="25">
                  <c:v>778</c:v>
                </c:pt>
                <c:pt idx="26">
                  <c:v>686</c:v>
                </c:pt>
                <c:pt idx="27">
                  <c:v>577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A1BB-2746-A5DC-DFA2A516AB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490296"/>
        <c:axId val="2137315608"/>
      </c:scatterChart>
      <c:valAx>
        <c:axId val="2137490296"/>
        <c:scaling>
          <c:orientation val="minMax"/>
          <c:max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Concurrent </a:t>
                </a:r>
                <a:r>
                  <a:rPr lang="en-US" dirty="0" err="1"/>
                  <a:t>reqs</a:t>
                </a:r>
                <a:r>
                  <a:rPr lang="en-US" dirty="0"/>
                  <a:t>/server</a:t>
                </a:r>
                <a:endParaRPr lang="zh-C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7315608"/>
        <c:crosses val="autoZero"/>
        <c:crossBetween val="midCat"/>
      </c:valAx>
      <c:valAx>
        <c:axId val="2137315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tint val="75000"/>
                  <a:shade val="95000"/>
                  <a:satMod val="10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tint val="75000"/>
                <a:shade val="95000"/>
                <a:satMod val="10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3749029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141602927123002"/>
          <c:y val="6.2173979589726196E-3"/>
          <c:w val="0.18858397072877001"/>
          <c:h val="0.4155110451084240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zero"/>
    <c:showDLblsOverMax val="0"/>
  </c:chart>
  <c:spPr>
    <a:noFill/>
    <a:ln w="9525" cap="flat" cmpd="sng" algn="ctr">
      <a:noFill/>
      <a:prstDash val="solid"/>
    </a:ln>
    <a:effectLst/>
  </c:spPr>
  <c:txPr>
    <a:bodyPr/>
    <a:lstStyle/>
    <a:p>
      <a:pPr>
        <a:defRPr sz="1800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Rococo</c:v>
                </c:pt>
              </c:strCache>
            </c:strRef>
          </c:tx>
          <c:spPr>
            <a:ln w="63500"/>
          </c:spPr>
          <c:marker>
            <c:spPr>
              <a:noFill/>
              <a:ln>
                <a:noFill/>
              </a:ln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30</c:v>
                </c:pt>
                <c:pt idx="21">
                  <c:v>40</c:v>
                </c:pt>
                <c:pt idx="22">
                  <c:v>50</c:v>
                </c:pt>
                <c:pt idx="23">
                  <c:v>60</c:v>
                </c:pt>
                <c:pt idx="24">
                  <c:v>70</c:v>
                </c:pt>
                <c:pt idx="25">
                  <c:v>80</c:v>
                </c:pt>
                <c:pt idx="26">
                  <c:v>90</c:v>
                </c:pt>
                <c:pt idx="27">
                  <c:v>100</c:v>
                </c:pt>
              </c:numCache>
            </c:numRef>
          </c:xVal>
          <c:yVal>
            <c:numRef>
              <c:f>Sheet1!$B$2:$B$29</c:f>
              <c:numCache>
                <c:formatCode>General</c:formatCode>
                <c:ptCount val="2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9C9-3647-9890-57ABB57568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2PL</c:v>
                </c:pt>
              </c:strCache>
            </c:strRef>
          </c:tx>
          <c:spPr>
            <a:ln w="63500"/>
          </c:spPr>
          <c:marker>
            <c:symbol val="square"/>
            <c:size val="9"/>
            <c:spPr>
              <a:noFill/>
              <a:ln>
                <a:noFill/>
              </a:ln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30</c:v>
                </c:pt>
                <c:pt idx="21">
                  <c:v>40</c:v>
                </c:pt>
                <c:pt idx="22">
                  <c:v>50</c:v>
                </c:pt>
                <c:pt idx="23">
                  <c:v>60</c:v>
                </c:pt>
                <c:pt idx="24">
                  <c:v>70</c:v>
                </c:pt>
                <c:pt idx="25">
                  <c:v>80</c:v>
                </c:pt>
                <c:pt idx="26">
                  <c:v>90</c:v>
                </c:pt>
                <c:pt idx="27">
                  <c:v>100</c:v>
                </c:pt>
              </c:numCache>
            </c:numRef>
          </c:xVal>
          <c:yVal>
            <c:numRef>
              <c:f>Sheet1!$C$2:$C$29</c:f>
              <c:numCache>
                <c:formatCode>General</c:formatCode>
                <c:ptCount val="28"/>
                <c:pt idx="0">
                  <c:v>0.99828633743573703</c:v>
                </c:pt>
                <c:pt idx="1">
                  <c:v>0.99625899280575503</c:v>
                </c:pt>
                <c:pt idx="2">
                  <c:v>0.99391580548472203</c:v>
                </c:pt>
                <c:pt idx="3">
                  <c:v>0.99238411544077598</c:v>
                </c:pt>
                <c:pt idx="4">
                  <c:v>0.99095250284665104</c:v>
                </c:pt>
                <c:pt idx="5">
                  <c:v>0.98891193632162899</c:v>
                </c:pt>
                <c:pt idx="6">
                  <c:v>0.98738860115070703</c:v>
                </c:pt>
                <c:pt idx="7">
                  <c:v>0.98574073472569501</c:v>
                </c:pt>
                <c:pt idx="8">
                  <c:v>0.98390498750689503</c:v>
                </c:pt>
                <c:pt idx="9">
                  <c:v>0.98236208827655203</c:v>
                </c:pt>
                <c:pt idx="10">
                  <c:v>0.97159393661001303</c:v>
                </c:pt>
                <c:pt idx="11">
                  <c:v>0.96019121634843796</c:v>
                </c:pt>
                <c:pt idx="12">
                  <c:v>0.95047011892075395</c:v>
                </c:pt>
                <c:pt idx="13">
                  <c:v>0.94200603318250298</c:v>
                </c:pt>
                <c:pt idx="14">
                  <c:v>0.93265886225081296</c:v>
                </c:pt>
                <c:pt idx="15">
                  <c:v>0.92331811378663498</c:v>
                </c:pt>
                <c:pt idx="16">
                  <c:v>0.91461218110603903</c:v>
                </c:pt>
                <c:pt idx="17">
                  <c:v>0.90543506387709505</c:v>
                </c:pt>
                <c:pt idx="18">
                  <c:v>0.89747378455672</c:v>
                </c:pt>
                <c:pt idx="19">
                  <c:v>0.88997782552247895</c:v>
                </c:pt>
                <c:pt idx="20">
                  <c:v>0.74686950105012195</c:v>
                </c:pt>
                <c:pt idx="21">
                  <c:v>0.595166065564945</c:v>
                </c:pt>
                <c:pt idx="22">
                  <c:v>0.45612443292287702</c:v>
                </c:pt>
                <c:pt idx="23">
                  <c:v>0.33047056882550202</c:v>
                </c:pt>
                <c:pt idx="24">
                  <c:v>0.27175716729212901</c:v>
                </c:pt>
                <c:pt idx="25">
                  <c:v>0.21544365568812601</c:v>
                </c:pt>
                <c:pt idx="26">
                  <c:v>0.15803247487063499</c:v>
                </c:pt>
                <c:pt idx="27">
                  <c:v>0.150413833245787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9C9-3647-9890-57ABB57568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OCC</c:v>
                </c:pt>
              </c:strCache>
            </c:strRef>
          </c:tx>
          <c:spPr>
            <a:ln w="63500">
              <a:solidFill>
                <a:srgbClr val="FF0000"/>
              </a:solidFill>
            </a:ln>
          </c:spPr>
          <c:marker>
            <c:symbol val="diamond"/>
            <c:size val="9"/>
            <c:spPr>
              <a:noFill/>
              <a:ln>
                <a:noFill/>
              </a:ln>
            </c:spPr>
          </c:marker>
          <c:xVal>
            <c:numRef>
              <c:f>Sheet1!$A$2:$A$29</c:f>
              <c:numCache>
                <c:formatCode>General</c:formatCode>
                <c:ptCount val="2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30</c:v>
                </c:pt>
                <c:pt idx="21">
                  <c:v>40</c:v>
                </c:pt>
                <c:pt idx="22">
                  <c:v>50</c:v>
                </c:pt>
                <c:pt idx="23">
                  <c:v>60</c:v>
                </c:pt>
                <c:pt idx="24">
                  <c:v>70</c:v>
                </c:pt>
                <c:pt idx="25">
                  <c:v>80</c:v>
                </c:pt>
                <c:pt idx="26">
                  <c:v>90</c:v>
                </c:pt>
                <c:pt idx="27">
                  <c:v>100</c:v>
                </c:pt>
              </c:numCache>
            </c:numRef>
          </c:xVal>
          <c:yVal>
            <c:numRef>
              <c:f>Sheet1!$D$2:$D$29</c:f>
              <c:numCache>
                <c:formatCode>General</c:formatCode>
                <c:ptCount val="28"/>
                <c:pt idx="0">
                  <c:v>0.99660185822436298</c:v>
                </c:pt>
                <c:pt idx="1">
                  <c:v>0.99410073706726199</c:v>
                </c:pt>
                <c:pt idx="2">
                  <c:v>0.98985303417875603</c:v>
                </c:pt>
                <c:pt idx="3">
                  <c:v>0.98652315760587805</c:v>
                </c:pt>
                <c:pt idx="4">
                  <c:v>0.98272308547054499</c:v>
                </c:pt>
                <c:pt idx="5">
                  <c:v>0.97925884722678702</c:v>
                </c:pt>
                <c:pt idx="6">
                  <c:v>0.97397488923526299</c:v>
                </c:pt>
                <c:pt idx="7">
                  <c:v>0.97010885981127704</c:v>
                </c:pt>
                <c:pt idx="8">
                  <c:v>0.96567891859967503</c:v>
                </c:pt>
                <c:pt idx="9">
                  <c:v>0.96179503855802195</c:v>
                </c:pt>
                <c:pt idx="10">
                  <c:v>0.90153450796792101</c:v>
                </c:pt>
                <c:pt idx="11">
                  <c:v>0.85055913249745796</c:v>
                </c:pt>
                <c:pt idx="12">
                  <c:v>0.80834331821697702</c:v>
                </c:pt>
                <c:pt idx="13">
                  <c:v>0.77046782488271304</c:v>
                </c:pt>
                <c:pt idx="14">
                  <c:v>0.73842879104418702</c:v>
                </c:pt>
                <c:pt idx="15">
                  <c:v>0.71399465677297602</c:v>
                </c:pt>
                <c:pt idx="16">
                  <c:v>0.69264466669887703</c:v>
                </c:pt>
                <c:pt idx="17">
                  <c:v>0.66889546416291901</c:v>
                </c:pt>
                <c:pt idx="18">
                  <c:v>0.65529819592085403</c:v>
                </c:pt>
                <c:pt idx="19">
                  <c:v>0.63322068751748195</c:v>
                </c:pt>
                <c:pt idx="20">
                  <c:v>0.46402833257834603</c:v>
                </c:pt>
                <c:pt idx="21">
                  <c:v>0.36317353304025901</c:v>
                </c:pt>
                <c:pt idx="22">
                  <c:v>0.29476126729138702</c:v>
                </c:pt>
                <c:pt idx="23">
                  <c:v>0.23759921083830299</c:v>
                </c:pt>
                <c:pt idx="24">
                  <c:v>0.199989261841057</c:v>
                </c:pt>
                <c:pt idx="25">
                  <c:v>0.166189267585206</c:v>
                </c:pt>
                <c:pt idx="26">
                  <c:v>0.14530044434113201</c:v>
                </c:pt>
                <c:pt idx="27">
                  <c:v>0.12119560918590599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9C9-3647-9890-57ABB57568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37831272"/>
        <c:axId val="2138322232"/>
      </c:scatterChart>
      <c:valAx>
        <c:axId val="2137831272"/>
        <c:scaling>
          <c:orientation val="minMax"/>
          <c:max val="10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Concurrent reqs/server</a:t>
                </a:r>
                <a:endParaRPr lang="zh-CN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38322232"/>
        <c:crosses val="autoZero"/>
        <c:crossBetween val="midCat"/>
      </c:valAx>
      <c:valAx>
        <c:axId val="2138322232"/>
        <c:scaling>
          <c:orientation val="minMax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 altLang="zh-CN" dirty="0"/>
                  <a:t>Commit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rate</a:t>
                </a:r>
                <a:endParaRPr lang="zh-CN" dirty="0"/>
              </a:p>
            </c:rich>
          </c:tx>
          <c:overlay val="0"/>
        </c:title>
        <c:numFmt formatCode="General" sourceLinked="1"/>
        <c:majorTickMark val="none"/>
        <c:minorTickMark val="none"/>
        <c:tickLblPos val="nextTo"/>
        <c:crossAx val="2137831272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80993558776167496"/>
          <c:y val="0.223127690839002"/>
          <c:w val="0.185233494363929"/>
          <c:h val="0.31733434635507501"/>
        </c:manualLayout>
      </c:layout>
      <c:overlay val="0"/>
      <c:txPr>
        <a:bodyPr/>
        <a:lstStyle/>
        <a:p>
          <a:pPr>
            <a:defRPr sz="2400"/>
          </a:pPr>
          <a:endParaRPr lang="zh-CN"/>
        </a:p>
      </c:txPr>
    </c:legend>
    <c:plotVisOnly val="1"/>
    <c:dispBlanksAs val="zero"/>
    <c:showDLblsOverMax val="0"/>
  </c:chart>
  <c:txPr>
    <a:bodyPr/>
    <a:lstStyle/>
    <a:p>
      <a:pPr>
        <a:defRPr sz="1800"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2023/11/16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378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effectLst/>
                <a:latin typeface="TrebuchetMS" panose="020B0603020202020204" pitchFamily="34" charset="0"/>
              </a:rPr>
              <a:t>x86 provides a “lock” prefix that tells the hardware:</a:t>
            </a:r>
            <a:br>
              <a:rPr lang="en" altLang="zh-CN" sz="1800" dirty="0">
                <a:effectLst/>
                <a:latin typeface="TrebuchetMS" panose="020B0603020202020204" pitchFamily="34" charset="0"/>
              </a:rPr>
            </a:br>
            <a:r>
              <a:rPr lang="en" altLang="zh-CN" sz="1800" dirty="0">
                <a:solidFill>
                  <a:srgbClr val="3333FF"/>
                </a:solidFill>
                <a:effectLst/>
                <a:latin typeface="TrebuchetMS" panose="020B0603020202020204" pitchFamily="34" charset="0"/>
              </a:rPr>
              <a:t>“don’t let anyone read/write the value until I’m done with it” </a:t>
            </a:r>
            <a:endParaRPr lang="en" altLang="zh-CN" dirty="0">
              <a:effectLst/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An instruction for atomic CAS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507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因为执行的时间很长，所以会</a:t>
            </a:r>
            <a:r>
              <a:rPr kumimoji="1" lang="en-US" altLang="zh-CN" dirty="0"/>
              <a:t>abort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4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因为执行的时间很长，所以会</a:t>
            </a:r>
            <a:r>
              <a:rPr kumimoji="1" lang="en-US" altLang="zh-CN" dirty="0"/>
              <a:t>abort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4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31384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435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988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Why 2 phase? Delay the commitment of TX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1327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304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98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分布式系统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9986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807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dirty="0"/>
              <a:t>workers write PREPARE records once prepared. the recovery process — reading through the log — will indicate which transactions are prepared but not committed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1582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5772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832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81E65-B0D6-4553-ABC1-24DD2B1B5813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3803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81E65-B0D6-4553-ABC1-24DD2B1B5813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67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581E65-B0D6-4553-ABC1-24DD2B1B5813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631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47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目前的</a:t>
            </a:r>
            <a:r>
              <a:rPr kumimoji="1" lang="en-US" altLang="zh-CN" dirty="0"/>
              <a:t>lecture</a:t>
            </a:r>
            <a:r>
              <a:rPr kumimoji="1" lang="zh-CN" altLang="en-US" dirty="0"/>
              <a:t>主要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在存储上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502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尽管存储系统有很多， 他们的</a:t>
            </a:r>
            <a:r>
              <a:rPr kumimoji="1" lang="en-US" altLang="zh-CN" dirty="0"/>
              <a:t>system</a:t>
            </a:r>
            <a:r>
              <a:rPr kumimoji="1" lang="zh-CN" altLang="en-US" dirty="0"/>
              <a:t>需求是固定的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互相影响的</a:t>
            </a:r>
            <a:r>
              <a:rPr kumimoji="1" lang="en-US" altLang="zh-CN" dirty="0"/>
              <a:t>topic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033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假设</a:t>
            </a:r>
            <a:r>
              <a:rPr kumimoji="1" lang="en-US" altLang="zh-CN" dirty="0"/>
              <a:t>A</a:t>
            </a:r>
            <a:r>
              <a:rPr kumimoji="1" lang="zh-CN" altLang="en-US" dirty="0"/>
              <a:t>之前没有被</a:t>
            </a:r>
            <a:r>
              <a:rPr kumimoji="1" lang="en-US" altLang="zh-CN" dirty="0"/>
              <a:t>TX</a:t>
            </a:r>
            <a:r>
              <a:rPr kumimoji="1" lang="zh-CN" altLang="en-US" dirty="0"/>
              <a:t>写过，即</a:t>
            </a:r>
            <a:r>
              <a:rPr kumimoji="1" lang="en-US" altLang="zh-CN" dirty="0"/>
              <a:t>A</a:t>
            </a:r>
            <a:r>
              <a:rPr kumimoji="1" lang="zh-CN" altLang="en-US" dirty="0"/>
              <a:t>只写一次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25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254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969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check</a:t>
            </a:r>
            <a:r>
              <a:rPr kumimoji="1" lang="zh-CN" altLang="en-US" dirty="0"/>
              <a:t>完相当于放锁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619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646287-A3D6-864A-8D46-815BA6A2B95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107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284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+mn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en-US" altLang="zh-CN" dirty="0"/>
              <a:t>xx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0284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en-US" altLang="zh-CN" dirty="0" err="1"/>
              <a:t>yy</a:t>
            </a:r>
            <a:endParaRPr lang="zh-CN" altLang="en-US" dirty="0"/>
          </a:p>
          <a:p>
            <a:pPr lvl="1"/>
            <a:r>
              <a:rPr lang="en-US" altLang="zh-CN" dirty="0"/>
              <a:t>xx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3F573E2-EA71-5549-9548-7229B7FD42F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18A930-B5BD-CD43-ABD9-6BB7547008AA}" type="datetime1">
              <a:rPr lang="zh-CN" altLang="en-US"/>
              <a:pPr>
                <a:defRPr/>
              </a:pPr>
              <a:t>2023/11/16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9F79B4D-A5EB-074F-811E-87D5807BFA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Compilers Autumn 2002</a:t>
            </a: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E6F474E-EDE1-2E49-B2D8-A2C653EED2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156778-C81C-CB42-9C7D-47E9446CBCD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1010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gif"/><Relationship Id="rId4" Type="http://schemas.openxmlformats.org/officeDocument/2006/relationships/image" Target="../media/image4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6.png"/><Relationship Id="rId4" Type="http://schemas.openxmlformats.org/officeDocument/2006/relationships/image" Target="../media/image38.jpe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4" Type="http://schemas.openxmlformats.org/officeDocument/2006/relationships/image" Target="../media/image52.jpe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80198"/>
            <a:ext cx="7772400" cy="122502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dirty="0"/>
              <a:t>More on multi-object consistency</a:t>
            </a:r>
            <a:endParaRPr kumimoji="1" lang="zh-CN" altLang="en-US" sz="3600" b="0" dirty="0"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Computer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System</a:t>
            </a:r>
            <a:r>
              <a:rPr lang="zh-CN" altLang="en-US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 </a:t>
            </a:r>
            <a:r>
              <a:rPr lang="en-US" altLang="zh-CN" sz="1400" dirty="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Principle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(2023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Fall)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副标题 5">
            <a:extLst>
              <a:ext uri="{FF2B5EF4-FFF2-40B4-BE49-F238E27FC236}">
                <a16:creationId xmlns:a16="http://schemas.microsoft.com/office/drawing/2014/main" id="{55205806-95B5-1349-B265-405340460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4613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Xingda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Wei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D26CEA-A637-C85D-5E3F-F2B46E5BF2F1}"/>
              </a:ext>
            </a:extLst>
          </p:cNvPr>
          <p:cNvSpPr/>
          <p:nvPr/>
        </p:nvSpPr>
        <p:spPr>
          <a:xfrm>
            <a:off x="64006" y="5319186"/>
            <a:ext cx="4160241" cy="39574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500" dirty="0"/>
              <a:t>Credits: Rong </a:t>
            </a:r>
            <a:r>
              <a:rPr kumimoji="1" lang="en-US" altLang="zh-CN" sz="1500" dirty="0" err="1"/>
              <a:t>Chen@IPADS</a:t>
            </a:r>
            <a:r>
              <a:rPr kumimoji="1" lang="en-US" altLang="zh-CN" sz="1500" dirty="0"/>
              <a:t>, </a:t>
            </a:r>
            <a:r>
              <a:rPr kumimoji="1" lang="en-US" altLang="zh-CN" sz="1500" dirty="0" err="1"/>
              <a:t>jinyang</a:t>
            </a:r>
            <a:r>
              <a:rPr kumimoji="1" lang="en-US" altLang="zh-CN" sz="1500" dirty="0"/>
              <a:t> </a:t>
            </a:r>
            <a:r>
              <a:rPr kumimoji="1" lang="en-US" altLang="zh-CN" sz="1500" dirty="0" err="1"/>
              <a:t>Li@NYU</a:t>
            </a:r>
            <a:endParaRPr kumimoji="1" lang="en-US" altLang="zh-CN" sz="1500" dirty="0"/>
          </a:p>
        </p:txBody>
      </p:sp>
    </p:spTree>
    <p:extLst>
      <p:ext uri="{BB962C8B-B14F-4D97-AF65-F5344CB8AC3E}">
        <p14:creationId xmlns:p14="http://schemas.microsoft.com/office/powerpoint/2010/main" val="189608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9AE58B-2E80-BCDE-2FFB-3C4BCBE3F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Deadlock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60EE8C-A047-AE33-F3F8-02BB0B4886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Two-phase lock is </a:t>
            </a:r>
            <a:r>
              <a:rPr kumimoji="1" lang="en-US" altLang="zh-CN" dirty="0">
                <a:ea typeface="MS PGothic" charset="0"/>
              </a:rPr>
              <a:t>p</a:t>
            </a:r>
            <a:r>
              <a:rPr lang="en-US" altLang="zh-CN" dirty="0">
                <a:ea typeface="MS PGothic" charset="0"/>
              </a:rPr>
              <a:t>essimistic:</a:t>
            </a:r>
          </a:p>
          <a:p>
            <a:pPr lvl="1"/>
            <a:r>
              <a:rPr kumimoji="1" lang="en-US" altLang="zh-CN" dirty="0">
                <a:ea typeface="MS PGothic" charset="0"/>
              </a:rPr>
              <a:t>Before proceed, each TX must wait for conflicting TX to release the lock</a:t>
            </a:r>
          </a:p>
          <a:p>
            <a:pPr lvl="1"/>
            <a:r>
              <a:rPr kumimoji="1" lang="en-US" altLang="zh-CN" dirty="0">
                <a:ea typeface="MS PGothic" charset="0"/>
              </a:rPr>
              <a:t>What can happen if two TX are waiting for each other?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CB049E-2EFE-806D-3DAD-54562963F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C62D1D-F18E-109B-11F9-102D987FDA48}"/>
              </a:ext>
            </a:extLst>
          </p:cNvPr>
          <p:cNvSpPr/>
          <p:nvPr/>
        </p:nvSpPr>
        <p:spPr>
          <a:xfrm>
            <a:off x="302840" y="2857500"/>
            <a:ext cx="4269160" cy="2308324"/>
          </a:xfrm>
          <a:prstGeom prst="rect">
            <a:avLst/>
          </a:prstGeom>
          <a:ln w="381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Transfer(bank, locks, a, b, amt):</a:t>
            </a:r>
          </a:p>
          <a:p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</a:t>
            </a:r>
            <a:r>
              <a:rPr lang="en-US" altLang="zh-CN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楷体"/>
                <a:cs typeface="Courier"/>
              </a:rPr>
              <a:t>Acquire(lock[b]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bank[b] += amt</a:t>
            </a:r>
          </a:p>
          <a:p>
            <a:endParaRPr lang="is-IS" altLang="zh-CN" dirty="0">
              <a:solidFill>
                <a:prstClr val="black"/>
              </a:solidFill>
              <a:latin typeface="Consolas" panose="020B0609020204030204" pitchFamily="49" charset="0"/>
              <a:ea typeface="楷体"/>
              <a:cs typeface="Courier"/>
            </a:endParaRP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</a:t>
            </a:r>
            <a:r>
              <a:rPr lang="is-IS" altLang="zh-CN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楷体"/>
                <a:cs typeface="Courier"/>
              </a:rPr>
              <a:t>Acquire(lock[a])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bank[a] -= amt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</a:t>
            </a:r>
            <a:r>
              <a:rPr lang="is-IS" altLang="zh-CN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楷体"/>
                <a:cs typeface="Courier"/>
              </a:rPr>
              <a:t>Release(lock[a])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</a:t>
            </a:r>
            <a:r>
              <a:rPr lang="is-IS" altLang="zh-CN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楷体"/>
                <a:cs typeface="Courier"/>
              </a:rPr>
              <a:t>Release(lock[b])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670D4A1-F9E5-DA17-BBC4-E04CC8A0C629}"/>
              </a:ext>
            </a:extLst>
          </p:cNvPr>
          <p:cNvSpPr/>
          <p:nvPr/>
        </p:nvSpPr>
        <p:spPr>
          <a:xfrm>
            <a:off x="863488" y="2551504"/>
            <a:ext cx="3147864" cy="31335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Fine-grained locking + </a:t>
            </a:r>
            <a:r>
              <a:rPr lang="en-US" altLang="zh-CN" b="1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2PL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0E742BF-A70E-AD5A-CEF6-0B19DA3CAD9D}"/>
              </a:ext>
            </a:extLst>
          </p:cNvPr>
          <p:cNvSpPr/>
          <p:nvPr/>
        </p:nvSpPr>
        <p:spPr>
          <a:xfrm>
            <a:off x="5089532" y="2869619"/>
            <a:ext cx="3618512" cy="2031325"/>
          </a:xfrm>
          <a:prstGeom prst="rect">
            <a:avLst/>
          </a:prstGeom>
          <a:ln w="381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Audit(bank):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sum = 0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for acct in bank: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    </a:t>
            </a:r>
            <a:r>
              <a:rPr lang="is-IS" altLang="zh-CN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楷体"/>
                <a:cs typeface="Courier"/>
              </a:rPr>
              <a:t>Acquire(locks[acct])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    sum += bank[acct]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print(sum)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</a:t>
            </a:r>
            <a:r>
              <a:rPr lang="is-IS" altLang="zh-CN" dirty="0">
                <a:solidFill>
                  <a:prstClr val="black"/>
                </a:solidFill>
                <a:highlight>
                  <a:srgbClr val="FFFF00"/>
                </a:highlight>
                <a:latin typeface="Consolas" panose="020B0609020204030204" pitchFamily="49" charset="0"/>
                <a:ea typeface="楷体"/>
                <a:cs typeface="Courier"/>
              </a:rPr>
              <a:t>ReleaseAllLocks(...)</a:t>
            </a:r>
          </a:p>
        </p:txBody>
      </p:sp>
    </p:spTree>
    <p:extLst>
      <p:ext uri="{BB962C8B-B14F-4D97-AF65-F5344CB8AC3E}">
        <p14:creationId xmlns:p14="http://schemas.microsoft.com/office/powerpoint/2010/main" val="22400788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4FB8-CD37-AA4E-8DEA-6E35F90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100</a:t>
            </a:fld>
            <a:endParaRPr lang="zh-CN" altLang="en-US"/>
          </a:p>
        </p:txBody>
      </p:sp>
      <p:sp>
        <p:nvSpPr>
          <p:cNvPr id="103" name="内容占位符 2">
            <a:extLst>
              <a:ext uri="{FF2B5EF4-FFF2-40B4-BE49-F238E27FC236}">
                <a16:creationId xmlns:a16="http://schemas.microsoft.com/office/drawing/2014/main" id="{D0AFE085-E6AD-7749-B26F-D822F0348CCD}"/>
              </a:ext>
            </a:extLst>
          </p:cNvPr>
          <p:cNvSpPr txBox="1">
            <a:spLocks/>
          </p:cNvSpPr>
          <p:nvPr/>
        </p:nvSpPr>
        <p:spPr>
          <a:xfrm>
            <a:off x="457200" y="4772388"/>
            <a:ext cx="8229600" cy="7663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ts val="1368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failure: </a:t>
            </a:r>
            <a:r>
              <a:rPr lang="en-US" altLang="zh-CN" sz="1800" b="1" dirty="0">
                <a:latin typeface="+mn-lt"/>
              </a:rPr>
              <a:t>worker failure during prepare</a:t>
            </a:r>
          </a:p>
          <a:p>
            <a:pPr marL="0" indent="0" algn="ctr">
              <a:lnSpc>
                <a:spcPct val="140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+mn-lt"/>
              </a:rPr>
              <a:t>coordinator can safely abort transaction, will send explicit abort messages to live workers</a:t>
            </a:r>
            <a:r>
              <a:rPr lang="en-US" altLang="zh-CN" sz="1800" b="1" dirty="0">
                <a:latin typeface="+mn-lt"/>
              </a:rPr>
              <a:t> 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A310F60-C721-0545-A2CF-69924E513D03}"/>
              </a:ext>
            </a:extLst>
          </p:cNvPr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E7BD6C6A-0D42-5641-BE16-714840C3C843}"/>
              </a:ext>
            </a:extLst>
          </p:cNvPr>
          <p:cNvCxnSpPr/>
          <p:nvPr/>
        </p:nvCxnSpPr>
        <p:spPr>
          <a:xfrm>
            <a:off x="7884368" y="1057300"/>
            <a:ext cx="0" cy="31683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>
            <a:extLst>
              <a:ext uri="{FF2B5EF4-FFF2-40B4-BE49-F238E27FC236}">
                <a16:creationId xmlns:a16="http://schemas.microsoft.com/office/drawing/2014/main" id="{75065D04-81A3-FF44-8C42-1D3C203AF5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020" y="2424942"/>
            <a:ext cx="892696" cy="785572"/>
          </a:xfrm>
          <a:prstGeom prst="rect">
            <a:avLst/>
          </a:prstGeom>
        </p:spPr>
      </p:pic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7216D31-53D7-D345-BC6B-EBEE7092C27E}"/>
              </a:ext>
            </a:extLst>
          </p:cNvPr>
          <p:cNvCxnSpPr/>
          <p:nvPr/>
        </p:nvCxnSpPr>
        <p:spPr>
          <a:xfrm>
            <a:off x="1007604" y="1057300"/>
            <a:ext cx="0" cy="316835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BF2DCF5-A6D3-1349-90F7-641F6E0D7DCD}"/>
              </a:ext>
            </a:extLst>
          </p:cNvPr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Myriad Pro Light SemiCond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B2FF77D-039B-EB49-BBA2-FDED32EDE3C5}"/>
              </a:ext>
            </a:extLst>
          </p:cNvPr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49" name="直线连接符 48">
            <a:extLst>
              <a:ext uri="{FF2B5EF4-FFF2-40B4-BE49-F238E27FC236}">
                <a16:creationId xmlns:a16="http://schemas.microsoft.com/office/drawing/2014/main" id="{9782BB7B-F17C-C14C-9C24-F868FF9B1F18}"/>
              </a:ext>
            </a:extLst>
          </p:cNvPr>
          <p:cNvCxnSpPr/>
          <p:nvPr/>
        </p:nvCxnSpPr>
        <p:spPr>
          <a:xfrm>
            <a:off x="3275856" y="1057300"/>
            <a:ext cx="0" cy="316835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A172053E-D2F0-614F-8E3A-304B3A43CF09}"/>
              </a:ext>
            </a:extLst>
          </p:cNvPr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4B92A2D-D46F-CF45-A9DB-C11F5D6FF8A1}"/>
              </a:ext>
            </a:extLst>
          </p:cNvPr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20DD1D9B-396C-534A-9FF0-8261FB21C03B}"/>
              </a:ext>
            </a:extLst>
          </p:cNvPr>
          <p:cNvCxnSpPr/>
          <p:nvPr/>
        </p:nvCxnSpPr>
        <p:spPr>
          <a:xfrm>
            <a:off x="5580112" y="1057300"/>
            <a:ext cx="0" cy="3168352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EE4D75AD-347F-A44D-A585-545CA48C038F}"/>
              </a:ext>
            </a:extLst>
          </p:cNvPr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DAC72AA0-D293-3A41-A6D1-15FE3B5B48FA}"/>
              </a:ext>
            </a:extLst>
          </p:cNvPr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61387245-CC26-8242-96D0-D5987A86F2F5}"/>
              </a:ext>
            </a:extLst>
          </p:cNvPr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DD4D4333-B51B-AC4F-BFFB-582F687C3671}"/>
              </a:ext>
            </a:extLst>
          </p:cNvPr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FA07B437-0A08-CC43-9378-0E2DF6F0CED5}"/>
              </a:ext>
            </a:extLst>
          </p:cNvPr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E3C6B941-3D6D-284B-AC82-A582D586F8B0}"/>
              </a:ext>
            </a:extLst>
          </p:cNvPr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71FAB43-7FD4-A04B-B165-1E7FCEE57911}"/>
              </a:ext>
            </a:extLst>
          </p:cNvPr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2DDC467D-3E40-2B48-9D0D-53D4147B4038}"/>
              </a:ext>
            </a:extLst>
          </p:cNvPr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D4443AFE-3FC6-EA44-815A-ACDC0E0B26AF}"/>
              </a:ext>
            </a:extLst>
          </p:cNvPr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EC89B616-4DA1-F146-B08B-5527201A4F0E}"/>
              </a:ext>
            </a:extLst>
          </p:cNvPr>
          <p:cNvCxnSpPr/>
          <p:nvPr/>
        </p:nvCxnSpPr>
        <p:spPr>
          <a:xfrm>
            <a:off x="3419872" y="27134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D1CA8EF6-7002-8340-B15C-B3E44FA22316}"/>
              </a:ext>
            </a:extLst>
          </p:cNvPr>
          <p:cNvCxnSpPr/>
          <p:nvPr/>
        </p:nvCxnSpPr>
        <p:spPr>
          <a:xfrm>
            <a:off x="3419872" y="30651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6BC886C8-C185-6B45-A7C7-8EF31723A0E9}"/>
              </a:ext>
            </a:extLst>
          </p:cNvPr>
          <p:cNvCxnSpPr/>
          <p:nvPr/>
        </p:nvCxnSpPr>
        <p:spPr>
          <a:xfrm>
            <a:off x="3419872" y="349628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4617D347-E5A9-0A49-B59C-28D54B2820C7}"/>
              </a:ext>
            </a:extLst>
          </p:cNvPr>
          <p:cNvCxnSpPr/>
          <p:nvPr/>
        </p:nvCxnSpPr>
        <p:spPr>
          <a:xfrm>
            <a:off x="1089328" y="388260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DF461BB4-FE41-8E4B-915E-FD9263DB88EE}"/>
              </a:ext>
            </a:extLst>
          </p:cNvPr>
          <p:cNvSpPr txBox="1"/>
          <p:nvPr/>
        </p:nvSpPr>
        <p:spPr>
          <a:xfrm>
            <a:off x="1763688" y="3712304"/>
            <a:ext cx="75475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abort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0932CFA-F657-5E4F-9CDA-E14443196CD7}"/>
              </a:ext>
            </a:extLst>
          </p:cNvPr>
          <p:cNvSpPr txBox="1"/>
          <p:nvPr/>
        </p:nvSpPr>
        <p:spPr>
          <a:xfrm>
            <a:off x="3995936" y="248222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A7FC296-02C1-5944-A1CF-2AAF349119D1}"/>
              </a:ext>
            </a:extLst>
          </p:cNvPr>
          <p:cNvSpPr txBox="1"/>
          <p:nvPr/>
        </p:nvSpPr>
        <p:spPr>
          <a:xfrm>
            <a:off x="4011176" y="2817728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89BAF407-9674-3542-9840-CB337C4E713E}"/>
              </a:ext>
            </a:extLst>
          </p:cNvPr>
          <p:cNvCxnSpPr/>
          <p:nvPr/>
        </p:nvCxnSpPr>
        <p:spPr>
          <a:xfrm>
            <a:off x="3419872" y="28658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DBA6708F-3692-B24F-AC5A-F6C292DF495B}"/>
              </a:ext>
            </a:extLst>
          </p:cNvPr>
          <p:cNvSpPr txBox="1"/>
          <p:nvPr/>
        </p:nvSpPr>
        <p:spPr>
          <a:xfrm>
            <a:off x="4026416" y="3280256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abort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BDC3972E-7A4E-4C40-94EC-80076D75BF5A}"/>
              </a:ext>
            </a:extLst>
          </p:cNvPr>
          <p:cNvCxnSpPr/>
          <p:nvPr/>
        </p:nvCxnSpPr>
        <p:spPr>
          <a:xfrm>
            <a:off x="3419872" y="364868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3614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7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4FB8-CD37-AA4E-8DEA-6E35F90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101</a:t>
            </a:fld>
            <a:endParaRPr lang="zh-CN" altLang="en-US"/>
          </a:p>
        </p:txBody>
      </p:sp>
      <p:sp>
        <p:nvSpPr>
          <p:cNvPr id="103" name="内容占位符 2">
            <a:extLst>
              <a:ext uri="{FF2B5EF4-FFF2-40B4-BE49-F238E27FC236}">
                <a16:creationId xmlns:a16="http://schemas.microsoft.com/office/drawing/2014/main" id="{D0AFE085-E6AD-7749-B26F-D822F0348CCD}"/>
              </a:ext>
            </a:extLst>
          </p:cNvPr>
          <p:cNvSpPr txBox="1">
            <a:spLocks/>
          </p:cNvSpPr>
          <p:nvPr/>
        </p:nvSpPr>
        <p:spPr>
          <a:xfrm>
            <a:off x="394908" y="5093642"/>
            <a:ext cx="8229600" cy="62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368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failure: </a:t>
            </a:r>
            <a:r>
              <a:rPr lang="en-US" altLang="zh-CN" sz="1800" b="1" dirty="0">
                <a:latin typeface="+mn-lt"/>
              </a:rPr>
              <a:t>lost</a:t>
            </a: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 commit </a:t>
            </a:r>
            <a:r>
              <a:rPr lang="en-US" altLang="zh-CN" sz="1800" b="1" dirty="0">
                <a:latin typeface="+mn-lt"/>
              </a:rPr>
              <a:t>message</a:t>
            </a: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 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C96DD65-9FE6-2A47-9149-C83798896840}"/>
              </a:ext>
            </a:extLst>
          </p:cNvPr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193589B4-CB21-744D-AC33-AF77BEFB09FC}"/>
              </a:ext>
            </a:extLst>
          </p:cNvPr>
          <p:cNvCxnSpPr/>
          <p:nvPr/>
        </p:nvCxnSpPr>
        <p:spPr>
          <a:xfrm>
            <a:off x="1007604" y="1057300"/>
            <a:ext cx="0" cy="391092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AD749AC-1522-6F4F-B58D-BD4D2D058408}"/>
              </a:ext>
            </a:extLst>
          </p:cNvPr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Myriad Pro Light SemiCond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FB4DF2F-85F7-EF4A-91FB-E7BEE7882DE7}"/>
              </a:ext>
            </a:extLst>
          </p:cNvPr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29B9FD66-B6F0-084E-BD9E-3298EDA0AC73}"/>
              </a:ext>
            </a:extLst>
          </p:cNvPr>
          <p:cNvCxnSpPr/>
          <p:nvPr/>
        </p:nvCxnSpPr>
        <p:spPr>
          <a:xfrm>
            <a:off x="3275856" y="1057300"/>
            <a:ext cx="0" cy="391092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076CA828-7A7D-F149-AA87-21B5A138EBAF}"/>
              </a:ext>
            </a:extLst>
          </p:cNvPr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A5E52C4-3480-4949-A4CC-F82AD1775348}"/>
              </a:ext>
            </a:extLst>
          </p:cNvPr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40" name="直线连接符 39">
            <a:extLst>
              <a:ext uri="{FF2B5EF4-FFF2-40B4-BE49-F238E27FC236}">
                <a16:creationId xmlns:a16="http://schemas.microsoft.com/office/drawing/2014/main" id="{6B56DEDE-8095-704F-827B-7E3EC87DD676}"/>
              </a:ext>
            </a:extLst>
          </p:cNvPr>
          <p:cNvCxnSpPr/>
          <p:nvPr/>
        </p:nvCxnSpPr>
        <p:spPr>
          <a:xfrm>
            <a:off x="5580112" y="1057300"/>
            <a:ext cx="0" cy="3910926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09DDF89-327E-2A41-9DD2-CB27EB78FCD9}"/>
              </a:ext>
            </a:extLst>
          </p:cNvPr>
          <p:cNvCxnSpPr/>
          <p:nvPr/>
        </p:nvCxnSpPr>
        <p:spPr>
          <a:xfrm>
            <a:off x="7884368" y="1057300"/>
            <a:ext cx="0" cy="39109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F8651502-82FB-504C-A8E5-00EF3DCFD235}"/>
              </a:ext>
            </a:extLst>
          </p:cNvPr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46F89468-EC56-114D-95E9-50E112B52B33}"/>
              </a:ext>
            </a:extLst>
          </p:cNvPr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0698C6D4-9CB8-7C46-9AD8-1EF617D21ABB}"/>
              </a:ext>
            </a:extLst>
          </p:cNvPr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62242EAA-C763-944A-9849-47F2BC77E5A6}"/>
              </a:ext>
            </a:extLst>
          </p:cNvPr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0FA8034D-F590-9142-8987-9F39AD019CC2}"/>
              </a:ext>
            </a:extLst>
          </p:cNvPr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59F1EF0B-666C-AD4A-A4FE-76D114C06679}"/>
              </a:ext>
            </a:extLst>
          </p:cNvPr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8BBF947E-E9FD-EB46-BBEE-218CE22D6EE4}"/>
              </a:ext>
            </a:extLst>
          </p:cNvPr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D39609AC-B194-754F-8EF2-3C8DC2BB45FB}"/>
              </a:ext>
            </a:extLst>
          </p:cNvPr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E81C4503-8ADC-4C48-A64A-38393F6C0E99}"/>
              </a:ext>
            </a:extLst>
          </p:cNvPr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F8AAEE08-A1F5-BF40-B9CC-AAF95F48E8DD}"/>
              </a:ext>
            </a:extLst>
          </p:cNvPr>
          <p:cNvCxnSpPr/>
          <p:nvPr/>
        </p:nvCxnSpPr>
        <p:spPr>
          <a:xfrm>
            <a:off x="3419872" y="27134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896B201F-09DD-6A4E-8C7C-A934A0ED40A9}"/>
              </a:ext>
            </a:extLst>
          </p:cNvPr>
          <p:cNvCxnSpPr/>
          <p:nvPr/>
        </p:nvCxnSpPr>
        <p:spPr>
          <a:xfrm>
            <a:off x="3419872" y="30651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FC3A5145-004D-4646-95CC-4C5BD8BDAFB0}"/>
              </a:ext>
            </a:extLst>
          </p:cNvPr>
          <p:cNvCxnSpPr/>
          <p:nvPr/>
        </p:nvCxnSpPr>
        <p:spPr>
          <a:xfrm>
            <a:off x="3419872" y="32175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2890DCDB-51D9-E842-801E-38C8EDE2CE4F}"/>
              </a:ext>
            </a:extLst>
          </p:cNvPr>
          <p:cNvCxnSpPr/>
          <p:nvPr/>
        </p:nvCxnSpPr>
        <p:spPr>
          <a:xfrm>
            <a:off x="3419872" y="3649588"/>
            <a:ext cx="1728192" cy="0"/>
          </a:xfrm>
          <a:prstGeom prst="straightConnector1">
            <a:avLst/>
          </a:prstGeom>
          <a:ln w="19050">
            <a:solidFill>
              <a:srgbClr val="BD374B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7E2428C8-D4D0-E546-A952-753F6C565AF1}"/>
              </a:ext>
            </a:extLst>
          </p:cNvPr>
          <p:cNvCxnSpPr/>
          <p:nvPr/>
        </p:nvCxnSpPr>
        <p:spPr>
          <a:xfrm>
            <a:off x="3419872" y="4649316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B0700382-C722-EC40-893F-C0BCD7C25E90}"/>
              </a:ext>
            </a:extLst>
          </p:cNvPr>
          <p:cNvCxnSpPr/>
          <p:nvPr/>
        </p:nvCxnSpPr>
        <p:spPr>
          <a:xfrm>
            <a:off x="3419872" y="4801716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2ED5ACEF-5CB8-494B-88AF-F4D7F8B48805}"/>
              </a:ext>
            </a:extLst>
          </p:cNvPr>
          <p:cNvCxnSpPr/>
          <p:nvPr/>
        </p:nvCxnSpPr>
        <p:spPr>
          <a:xfrm>
            <a:off x="1089328" y="3450560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C298D5E7-9DD1-AC4F-ACD4-85EAEF2A30C4}"/>
              </a:ext>
            </a:extLst>
          </p:cNvPr>
          <p:cNvSpPr txBox="1"/>
          <p:nvPr/>
        </p:nvSpPr>
        <p:spPr>
          <a:xfrm>
            <a:off x="1884080" y="328025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02BF1ACF-D461-4B40-A8D8-4AF94046D2A8}"/>
              </a:ext>
            </a:extLst>
          </p:cNvPr>
          <p:cNvSpPr txBox="1"/>
          <p:nvPr/>
        </p:nvSpPr>
        <p:spPr>
          <a:xfrm>
            <a:off x="3995936" y="248222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A578B0FD-D504-204F-B241-FC732B88ED43}"/>
              </a:ext>
            </a:extLst>
          </p:cNvPr>
          <p:cNvSpPr txBox="1"/>
          <p:nvPr/>
        </p:nvSpPr>
        <p:spPr>
          <a:xfrm>
            <a:off x="4011176" y="2817728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2556BC1A-AD5B-DF4F-8BB0-77551E911325}"/>
              </a:ext>
            </a:extLst>
          </p:cNvPr>
          <p:cNvCxnSpPr/>
          <p:nvPr/>
        </p:nvCxnSpPr>
        <p:spPr>
          <a:xfrm>
            <a:off x="3419872" y="28658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9F34B709-6EA8-A748-BB14-300E6C87D60A}"/>
              </a:ext>
            </a:extLst>
          </p:cNvPr>
          <p:cNvSpPr txBox="1"/>
          <p:nvPr/>
        </p:nvSpPr>
        <p:spPr>
          <a:xfrm>
            <a:off x="4041656" y="441714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E365B3C5-5CAC-8148-BD2E-B4A912AFD508}"/>
              </a:ext>
            </a:extLst>
          </p:cNvPr>
          <p:cNvCxnSpPr/>
          <p:nvPr/>
        </p:nvCxnSpPr>
        <p:spPr>
          <a:xfrm>
            <a:off x="3419872" y="3865612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D0784978-FEFF-0A45-A30C-4F26625614A8}"/>
              </a:ext>
            </a:extLst>
          </p:cNvPr>
          <p:cNvSpPr txBox="1"/>
          <p:nvPr/>
        </p:nvSpPr>
        <p:spPr>
          <a:xfrm>
            <a:off x="1275538" y="3856320"/>
            <a:ext cx="17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timeout;</a:t>
            </a:r>
            <a:r>
              <a:rPr lang="zh-CN" altLang="en-US" b="1" dirty="0"/>
              <a:t> </a:t>
            </a:r>
            <a:r>
              <a:rPr lang="en-US" altLang="zh-CN" b="1" dirty="0"/>
              <a:t>resend</a:t>
            </a:r>
            <a:endParaRPr lang="en-US" altLang="zh-CN" b="1" dirty="0">
              <a:effectLst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1537A40E-1167-F04F-AA5D-7C02FA7BF86E}"/>
              </a:ext>
            </a:extLst>
          </p:cNvPr>
          <p:cNvSpPr/>
          <p:nvPr/>
        </p:nvSpPr>
        <p:spPr>
          <a:xfrm>
            <a:off x="5033294" y="3403947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b="1" dirty="0">
                <a:latin typeface="Helvetica" charset="0"/>
              </a:rPr>
              <a:t>X </a:t>
            </a:r>
            <a:endParaRPr lang="da-DK" altLang="zh-CN" sz="2400" dirty="0">
              <a:effectLst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387338C-4DFE-3C42-A64A-BD93364CCF79}"/>
              </a:ext>
            </a:extLst>
          </p:cNvPr>
          <p:cNvSpPr txBox="1"/>
          <p:nvPr/>
        </p:nvSpPr>
        <p:spPr>
          <a:xfrm>
            <a:off x="4257680" y="3712304"/>
            <a:ext cx="4583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Myriad Pro Light SemiCond"/>
                <a:ea typeface="MS PGothic" charset="0"/>
                <a:cs typeface="Myriad Pro Light SemiCond"/>
              </a:rPr>
              <a:t>tx</a:t>
            </a:r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?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7A5E9457-4690-CC4D-B08F-7ED90A79F894}"/>
              </a:ext>
            </a:extLst>
          </p:cNvPr>
          <p:cNvSpPr txBox="1"/>
          <p:nvPr/>
        </p:nvSpPr>
        <p:spPr>
          <a:xfrm>
            <a:off x="4026416" y="343356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1C2BFF68-E2E6-8C42-95AC-6A0BBCC02E2D}"/>
              </a:ext>
            </a:extLst>
          </p:cNvPr>
          <p:cNvCxnSpPr/>
          <p:nvPr/>
        </p:nvCxnSpPr>
        <p:spPr>
          <a:xfrm>
            <a:off x="3419872" y="421636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59C8D386-6EFC-114A-8D33-736EF9B584F5}"/>
              </a:ext>
            </a:extLst>
          </p:cNvPr>
          <p:cNvSpPr txBox="1"/>
          <p:nvPr/>
        </p:nvSpPr>
        <p:spPr>
          <a:xfrm>
            <a:off x="4026416" y="4000336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9" name="直线箭头连接符 98">
            <a:extLst>
              <a:ext uri="{FF2B5EF4-FFF2-40B4-BE49-F238E27FC236}">
                <a16:creationId xmlns:a16="http://schemas.microsoft.com/office/drawing/2014/main" id="{0C67F971-590F-B145-AFA5-0023E046AC90}"/>
              </a:ext>
            </a:extLst>
          </p:cNvPr>
          <p:cNvCxnSpPr/>
          <p:nvPr/>
        </p:nvCxnSpPr>
        <p:spPr>
          <a:xfrm>
            <a:off x="3419872" y="436876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275CF59E-8D63-4D4B-8B5C-D73B05B61D57}"/>
              </a:ext>
            </a:extLst>
          </p:cNvPr>
          <p:cNvSpPr txBox="1"/>
          <p:nvPr/>
        </p:nvSpPr>
        <p:spPr>
          <a:xfrm>
            <a:off x="5721014" y="3529876"/>
            <a:ext cx="2091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Why?</a:t>
            </a:r>
            <a:r>
              <a:rPr lang="zh-CN" altLang="en-US" b="1" dirty="0"/>
              <a:t> </a:t>
            </a:r>
            <a:r>
              <a:rPr lang="en-US" altLang="zh-CN" b="1" dirty="0"/>
              <a:t>Just</a:t>
            </a:r>
            <a:r>
              <a:rPr lang="zh-CN" altLang="en-US" b="1" dirty="0"/>
              <a:t> </a:t>
            </a:r>
            <a:r>
              <a:rPr lang="en-US" altLang="zh-CN" b="1" dirty="0"/>
              <a:t>wait..</a:t>
            </a:r>
            <a:endParaRPr lang="en-US" altLang="zh-CN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1105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animBg="1"/>
      <p:bldP spid="93" grpId="0"/>
      <p:bldP spid="95" grpId="0" animBg="1"/>
      <p:bldP spid="98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4FB8-CD37-AA4E-8DEA-6E35F90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102</a:t>
            </a:fld>
            <a:endParaRPr lang="zh-CN" altLang="en-US"/>
          </a:p>
        </p:txBody>
      </p:sp>
      <p:sp>
        <p:nvSpPr>
          <p:cNvPr id="103" name="内容占位符 2">
            <a:extLst>
              <a:ext uri="{FF2B5EF4-FFF2-40B4-BE49-F238E27FC236}">
                <a16:creationId xmlns:a16="http://schemas.microsoft.com/office/drawing/2014/main" id="{D0AFE085-E6AD-7749-B26F-D822F0348CCD}"/>
              </a:ext>
            </a:extLst>
          </p:cNvPr>
          <p:cNvSpPr txBox="1">
            <a:spLocks/>
          </p:cNvSpPr>
          <p:nvPr/>
        </p:nvSpPr>
        <p:spPr>
          <a:xfrm>
            <a:off x="394908" y="5093642"/>
            <a:ext cx="8229600" cy="62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368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failure: </a:t>
            </a:r>
            <a:r>
              <a:rPr lang="en-US" altLang="zh-CN" sz="1800" b="1" dirty="0">
                <a:latin typeface="+mn-lt"/>
              </a:rPr>
              <a:t>lost</a:t>
            </a: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 ACK </a:t>
            </a:r>
            <a:r>
              <a:rPr lang="en-US" altLang="zh-CN" sz="1800" b="1" dirty="0">
                <a:latin typeface="+mn-lt"/>
              </a:rPr>
              <a:t>of</a:t>
            </a: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 commit </a:t>
            </a:r>
            <a:r>
              <a:rPr lang="en-US" altLang="zh-CN" sz="1800" b="1" dirty="0">
                <a:latin typeface="+mn-lt"/>
              </a:rPr>
              <a:t>message</a:t>
            </a: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 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BA969B59-CB68-DD4F-8D96-AD3276477E5C}"/>
              </a:ext>
            </a:extLst>
          </p:cNvPr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41CD8397-4D3D-8440-8104-938B04EB86CC}"/>
              </a:ext>
            </a:extLst>
          </p:cNvPr>
          <p:cNvCxnSpPr/>
          <p:nvPr/>
        </p:nvCxnSpPr>
        <p:spPr>
          <a:xfrm>
            <a:off x="1007604" y="1057300"/>
            <a:ext cx="0" cy="391092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75141C56-E1D0-ED4A-ACDE-B9828EFE9230}"/>
              </a:ext>
            </a:extLst>
          </p:cNvPr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Myriad Pro Light SemiCond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085BF5E-8693-624C-A23E-009AD7160B9F}"/>
              </a:ext>
            </a:extLst>
          </p:cNvPr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FD7D8337-C0EB-3B44-9354-4544146F7B4D}"/>
              </a:ext>
            </a:extLst>
          </p:cNvPr>
          <p:cNvCxnSpPr/>
          <p:nvPr/>
        </p:nvCxnSpPr>
        <p:spPr>
          <a:xfrm>
            <a:off x="3275856" y="1057300"/>
            <a:ext cx="0" cy="3910926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88C50B3E-CFDF-654B-90E0-2E4113FEAC8A}"/>
              </a:ext>
            </a:extLst>
          </p:cNvPr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39FB351-68A6-B241-85D3-FA61E71E89B8}"/>
              </a:ext>
            </a:extLst>
          </p:cNvPr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5256F62-279F-A648-A951-409E7EF54F1F}"/>
              </a:ext>
            </a:extLst>
          </p:cNvPr>
          <p:cNvCxnSpPr/>
          <p:nvPr/>
        </p:nvCxnSpPr>
        <p:spPr>
          <a:xfrm>
            <a:off x="5580112" y="1057300"/>
            <a:ext cx="0" cy="3910926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14E288FA-D8CF-9B40-A6C9-8561E7355533}"/>
              </a:ext>
            </a:extLst>
          </p:cNvPr>
          <p:cNvCxnSpPr/>
          <p:nvPr/>
        </p:nvCxnSpPr>
        <p:spPr>
          <a:xfrm>
            <a:off x="7884368" y="1057300"/>
            <a:ext cx="0" cy="3910926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EAF09E64-D468-6945-8F0C-C7D95C797B1D}"/>
              </a:ext>
            </a:extLst>
          </p:cNvPr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451C3E96-414E-A84C-ADA0-79DBFD1AA31D}"/>
              </a:ext>
            </a:extLst>
          </p:cNvPr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EAE43FD9-1A65-1B41-923A-8D0003431073}"/>
              </a:ext>
            </a:extLst>
          </p:cNvPr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00192149-7AEF-6244-AA2D-A25E408B6310}"/>
              </a:ext>
            </a:extLst>
          </p:cNvPr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8A7D75FA-5ABA-5347-AB49-0B2191CFAF43}"/>
              </a:ext>
            </a:extLst>
          </p:cNvPr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37C3A30B-5BD2-4740-BA4B-0B5FBFBC2A2A}"/>
              </a:ext>
            </a:extLst>
          </p:cNvPr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65EEB79F-B702-7943-AED5-31BC45D5A29A}"/>
              </a:ext>
            </a:extLst>
          </p:cNvPr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E9E5BC2C-99AC-AF46-9D98-B94F3563CB3C}"/>
              </a:ext>
            </a:extLst>
          </p:cNvPr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>
            <a:extLst>
              <a:ext uri="{FF2B5EF4-FFF2-40B4-BE49-F238E27FC236}">
                <a16:creationId xmlns:a16="http://schemas.microsoft.com/office/drawing/2014/main" id="{11037DA4-EA10-4D4B-952A-0C8B40ED7F1B}"/>
              </a:ext>
            </a:extLst>
          </p:cNvPr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24B05827-4A13-C943-964F-E25B4FB05912}"/>
              </a:ext>
            </a:extLst>
          </p:cNvPr>
          <p:cNvCxnSpPr/>
          <p:nvPr/>
        </p:nvCxnSpPr>
        <p:spPr>
          <a:xfrm>
            <a:off x="3419872" y="27134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A02FA83D-6114-B146-82FD-14AE6F86A211}"/>
              </a:ext>
            </a:extLst>
          </p:cNvPr>
          <p:cNvCxnSpPr/>
          <p:nvPr/>
        </p:nvCxnSpPr>
        <p:spPr>
          <a:xfrm>
            <a:off x="3419872" y="30651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88ED33C8-FEDD-964E-997A-F55804B5B7D3}"/>
              </a:ext>
            </a:extLst>
          </p:cNvPr>
          <p:cNvCxnSpPr/>
          <p:nvPr/>
        </p:nvCxnSpPr>
        <p:spPr>
          <a:xfrm>
            <a:off x="3419872" y="32175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39DFA2DE-70F7-F941-8D24-7108A2A60405}"/>
              </a:ext>
            </a:extLst>
          </p:cNvPr>
          <p:cNvCxnSpPr/>
          <p:nvPr/>
        </p:nvCxnSpPr>
        <p:spPr>
          <a:xfrm>
            <a:off x="3419872" y="364958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05E598FD-9B07-0547-9E4E-CE73054A53B0}"/>
              </a:ext>
            </a:extLst>
          </p:cNvPr>
          <p:cNvCxnSpPr/>
          <p:nvPr/>
        </p:nvCxnSpPr>
        <p:spPr>
          <a:xfrm>
            <a:off x="3419872" y="4649316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972CED7A-F245-3849-A6C1-3C18DC71FDB0}"/>
              </a:ext>
            </a:extLst>
          </p:cNvPr>
          <p:cNvCxnSpPr/>
          <p:nvPr/>
        </p:nvCxnSpPr>
        <p:spPr>
          <a:xfrm>
            <a:off x="3419872" y="4801716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C6BB8DA2-C936-AF41-ADF4-A67BC84A338D}"/>
              </a:ext>
            </a:extLst>
          </p:cNvPr>
          <p:cNvCxnSpPr/>
          <p:nvPr/>
        </p:nvCxnSpPr>
        <p:spPr>
          <a:xfrm>
            <a:off x="1089328" y="3450560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C965B8E5-0B53-BB44-8E02-738D824FAAF1}"/>
              </a:ext>
            </a:extLst>
          </p:cNvPr>
          <p:cNvSpPr txBox="1"/>
          <p:nvPr/>
        </p:nvSpPr>
        <p:spPr>
          <a:xfrm>
            <a:off x="1884080" y="328025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4C7972A-1C6F-1346-AE43-BCC887F088BF}"/>
              </a:ext>
            </a:extLst>
          </p:cNvPr>
          <p:cNvSpPr txBox="1"/>
          <p:nvPr/>
        </p:nvSpPr>
        <p:spPr>
          <a:xfrm>
            <a:off x="3995936" y="248222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66839A7-1A98-D54B-83D7-E118AB646431}"/>
              </a:ext>
            </a:extLst>
          </p:cNvPr>
          <p:cNvSpPr txBox="1"/>
          <p:nvPr/>
        </p:nvSpPr>
        <p:spPr>
          <a:xfrm>
            <a:off x="4011176" y="2817728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3D08DB6-BEE0-A544-8830-B8E929E68B84}"/>
              </a:ext>
            </a:extLst>
          </p:cNvPr>
          <p:cNvCxnSpPr/>
          <p:nvPr/>
        </p:nvCxnSpPr>
        <p:spPr>
          <a:xfrm>
            <a:off x="3419872" y="28658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67A84CB-D4D8-EC4C-8EBF-2C0607B67F64}"/>
              </a:ext>
            </a:extLst>
          </p:cNvPr>
          <p:cNvSpPr txBox="1"/>
          <p:nvPr/>
        </p:nvSpPr>
        <p:spPr>
          <a:xfrm>
            <a:off x="4041656" y="441714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DE8A96A5-F734-8446-A538-F453D6F3361B}"/>
              </a:ext>
            </a:extLst>
          </p:cNvPr>
          <p:cNvCxnSpPr/>
          <p:nvPr/>
        </p:nvCxnSpPr>
        <p:spPr>
          <a:xfrm>
            <a:off x="3851920" y="3865612"/>
            <a:ext cx="1656184" cy="0"/>
          </a:xfrm>
          <a:prstGeom prst="straightConnector1">
            <a:avLst/>
          </a:prstGeom>
          <a:ln w="19050">
            <a:solidFill>
              <a:srgbClr val="BD374B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文本框 103">
            <a:extLst>
              <a:ext uri="{FF2B5EF4-FFF2-40B4-BE49-F238E27FC236}">
                <a16:creationId xmlns:a16="http://schemas.microsoft.com/office/drawing/2014/main" id="{E437C49C-7EA0-DA48-BCBE-1D13AF051E45}"/>
              </a:ext>
            </a:extLst>
          </p:cNvPr>
          <p:cNvSpPr txBox="1"/>
          <p:nvPr/>
        </p:nvSpPr>
        <p:spPr>
          <a:xfrm>
            <a:off x="1275538" y="3856320"/>
            <a:ext cx="17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timeout;</a:t>
            </a:r>
            <a:r>
              <a:rPr lang="zh-CN" altLang="en-US" b="1" dirty="0"/>
              <a:t> </a:t>
            </a:r>
            <a:r>
              <a:rPr lang="en-US" altLang="zh-CN" b="1" dirty="0"/>
              <a:t>resend</a:t>
            </a:r>
            <a:endParaRPr lang="en-US" altLang="zh-CN" b="1" dirty="0">
              <a:effectLst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61D2D6A-0C1A-3147-A823-FC061C0F11A2}"/>
              </a:ext>
            </a:extLst>
          </p:cNvPr>
          <p:cNvSpPr/>
          <p:nvPr/>
        </p:nvSpPr>
        <p:spPr>
          <a:xfrm>
            <a:off x="3635896" y="3649588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b="1" dirty="0">
                <a:latin typeface="Helvetica" charset="0"/>
              </a:rPr>
              <a:t>X </a:t>
            </a:r>
            <a:endParaRPr lang="da-DK" altLang="zh-CN" sz="2400" dirty="0">
              <a:effectLst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7346CF8A-CCF4-1F4B-B6C4-FEFE36A3865C}"/>
              </a:ext>
            </a:extLst>
          </p:cNvPr>
          <p:cNvSpPr txBox="1"/>
          <p:nvPr/>
        </p:nvSpPr>
        <p:spPr>
          <a:xfrm>
            <a:off x="4026416" y="343356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488B79A9-D620-2349-9081-4127A49994DD}"/>
              </a:ext>
            </a:extLst>
          </p:cNvPr>
          <p:cNvCxnSpPr/>
          <p:nvPr/>
        </p:nvCxnSpPr>
        <p:spPr>
          <a:xfrm>
            <a:off x="3419872" y="421636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696FBA9C-5290-444C-93FB-C2B003B1BD06}"/>
              </a:ext>
            </a:extLst>
          </p:cNvPr>
          <p:cNvSpPr txBox="1"/>
          <p:nvPr/>
        </p:nvSpPr>
        <p:spPr>
          <a:xfrm>
            <a:off x="4026416" y="4000336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CCB73ACC-4CCA-8A40-8B72-936997AE694E}"/>
              </a:ext>
            </a:extLst>
          </p:cNvPr>
          <p:cNvCxnSpPr/>
          <p:nvPr/>
        </p:nvCxnSpPr>
        <p:spPr>
          <a:xfrm>
            <a:off x="3419872" y="436876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0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4" grpId="0"/>
      <p:bldP spid="10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4FB8-CD37-AA4E-8DEA-6E35F90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103</a:t>
            </a:fld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3DF6F9F-4D94-C840-BBE7-41559E86FD70}"/>
              </a:ext>
            </a:extLst>
          </p:cNvPr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连接符 41">
            <a:extLst>
              <a:ext uri="{FF2B5EF4-FFF2-40B4-BE49-F238E27FC236}">
                <a16:creationId xmlns:a16="http://schemas.microsoft.com/office/drawing/2014/main" id="{CF3264A0-6586-1347-8BF3-DBCB00E921CD}"/>
              </a:ext>
            </a:extLst>
          </p:cNvPr>
          <p:cNvCxnSpPr/>
          <p:nvPr/>
        </p:nvCxnSpPr>
        <p:spPr>
          <a:xfrm>
            <a:off x="1007604" y="1057300"/>
            <a:ext cx="0" cy="402542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>
            <a:extLst>
              <a:ext uri="{FF2B5EF4-FFF2-40B4-BE49-F238E27FC236}">
                <a16:creationId xmlns:a16="http://schemas.microsoft.com/office/drawing/2014/main" id="{53E9F6DB-006F-5B47-BF36-5AF5EF03E2DE}"/>
              </a:ext>
            </a:extLst>
          </p:cNvPr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Myriad Pro Light SemiCond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11DF0BC7-7EC5-5142-B5EA-6635B7D778CF}"/>
              </a:ext>
            </a:extLst>
          </p:cNvPr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4AB3C15F-EBFC-C545-A8B6-7CDB6056ADBC}"/>
              </a:ext>
            </a:extLst>
          </p:cNvPr>
          <p:cNvCxnSpPr/>
          <p:nvPr/>
        </p:nvCxnSpPr>
        <p:spPr>
          <a:xfrm>
            <a:off x="3275856" y="1057300"/>
            <a:ext cx="0" cy="4025421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6CAD84DE-0B60-EA42-9099-2BC5CCE4A99D}"/>
              </a:ext>
            </a:extLst>
          </p:cNvPr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CB86CF18-9B76-D347-8822-D19874D30C75}"/>
              </a:ext>
            </a:extLst>
          </p:cNvPr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8EC1F87F-A3C4-074E-8EF0-4EBA7A4282A2}"/>
              </a:ext>
            </a:extLst>
          </p:cNvPr>
          <p:cNvCxnSpPr/>
          <p:nvPr/>
        </p:nvCxnSpPr>
        <p:spPr>
          <a:xfrm>
            <a:off x="5580112" y="1057300"/>
            <a:ext cx="0" cy="3168352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8AB4EC4E-EF49-9444-B17E-9D37D7F52B01}"/>
              </a:ext>
            </a:extLst>
          </p:cNvPr>
          <p:cNvCxnSpPr/>
          <p:nvPr/>
        </p:nvCxnSpPr>
        <p:spPr>
          <a:xfrm>
            <a:off x="7884368" y="1057300"/>
            <a:ext cx="0" cy="4025421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C2C0EE27-F3E5-034B-A022-5E6045E76C51}"/>
              </a:ext>
            </a:extLst>
          </p:cNvPr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D13C586E-3E2B-F245-90E0-3796A32A7C19}"/>
              </a:ext>
            </a:extLst>
          </p:cNvPr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8CEC80AF-4B76-994B-9309-01EA249E2A49}"/>
              </a:ext>
            </a:extLst>
          </p:cNvPr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4363F878-A3F1-1941-82B0-E5F606CC38CE}"/>
              </a:ext>
            </a:extLst>
          </p:cNvPr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9C0BB362-34D6-8F4E-B0DB-0DBEE7887945}"/>
              </a:ext>
            </a:extLst>
          </p:cNvPr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6987F76B-A12A-A240-BD85-BB90B9093024}"/>
              </a:ext>
            </a:extLst>
          </p:cNvPr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文本框 84">
            <a:extLst>
              <a:ext uri="{FF2B5EF4-FFF2-40B4-BE49-F238E27FC236}">
                <a16:creationId xmlns:a16="http://schemas.microsoft.com/office/drawing/2014/main" id="{465AF40F-C18E-A246-AA45-FD593B027F06}"/>
              </a:ext>
            </a:extLst>
          </p:cNvPr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B3E10A01-1FE8-DF43-A746-0DA01B68EFB6}"/>
              </a:ext>
            </a:extLst>
          </p:cNvPr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675CF166-46F9-8546-9644-36BE8F3BF25F}"/>
              </a:ext>
            </a:extLst>
          </p:cNvPr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A3427660-D70D-DE4D-90DE-2A815FC67B3A}"/>
              </a:ext>
            </a:extLst>
          </p:cNvPr>
          <p:cNvCxnSpPr/>
          <p:nvPr/>
        </p:nvCxnSpPr>
        <p:spPr>
          <a:xfrm>
            <a:off x="3419872" y="27134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E82D8D68-211F-F04A-A1DF-B8809B706CB2}"/>
              </a:ext>
            </a:extLst>
          </p:cNvPr>
          <p:cNvCxnSpPr/>
          <p:nvPr/>
        </p:nvCxnSpPr>
        <p:spPr>
          <a:xfrm>
            <a:off x="3419872" y="30651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9CAADA6A-6C9A-D34E-A124-B37F09B26FE8}"/>
              </a:ext>
            </a:extLst>
          </p:cNvPr>
          <p:cNvCxnSpPr/>
          <p:nvPr/>
        </p:nvCxnSpPr>
        <p:spPr>
          <a:xfrm>
            <a:off x="3419872" y="32175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A952D406-7C53-D349-81F8-83B1B4893C0E}"/>
              </a:ext>
            </a:extLst>
          </p:cNvPr>
          <p:cNvCxnSpPr/>
          <p:nvPr/>
        </p:nvCxnSpPr>
        <p:spPr>
          <a:xfrm>
            <a:off x="3419872" y="364958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6C546759-65AC-AA46-9DE0-BDC4C4F993AA}"/>
              </a:ext>
            </a:extLst>
          </p:cNvPr>
          <p:cNvCxnSpPr/>
          <p:nvPr/>
        </p:nvCxnSpPr>
        <p:spPr>
          <a:xfrm>
            <a:off x="3419872" y="400124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FACF65EB-676D-5240-86FC-09050CD7B017}"/>
              </a:ext>
            </a:extLst>
          </p:cNvPr>
          <p:cNvCxnSpPr/>
          <p:nvPr/>
        </p:nvCxnSpPr>
        <p:spPr>
          <a:xfrm>
            <a:off x="1089328" y="3450560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A2228B8B-B42D-7F48-80FF-5257726E7829}"/>
              </a:ext>
            </a:extLst>
          </p:cNvPr>
          <p:cNvSpPr txBox="1"/>
          <p:nvPr/>
        </p:nvSpPr>
        <p:spPr>
          <a:xfrm>
            <a:off x="1884080" y="328025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E97AE08-4A4E-8944-BB4F-33504264C210}"/>
              </a:ext>
            </a:extLst>
          </p:cNvPr>
          <p:cNvSpPr txBox="1"/>
          <p:nvPr/>
        </p:nvSpPr>
        <p:spPr>
          <a:xfrm>
            <a:off x="3995936" y="248222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45BC7E8F-8382-A541-9CF3-E83B538B31FB}"/>
              </a:ext>
            </a:extLst>
          </p:cNvPr>
          <p:cNvSpPr txBox="1"/>
          <p:nvPr/>
        </p:nvSpPr>
        <p:spPr>
          <a:xfrm>
            <a:off x="4011176" y="2817728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35C22C0A-00E7-304C-8C19-D3C853F3FC42}"/>
              </a:ext>
            </a:extLst>
          </p:cNvPr>
          <p:cNvCxnSpPr/>
          <p:nvPr/>
        </p:nvCxnSpPr>
        <p:spPr>
          <a:xfrm>
            <a:off x="3419872" y="28658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文本框 97">
            <a:extLst>
              <a:ext uri="{FF2B5EF4-FFF2-40B4-BE49-F238E27FC236}">
                <a16:creationId xmlns:a16="http://schemas.microsoft.com/office/drawing/2014/main" id="{232E4644-D85E-074D-888F-F3A262138137}"/>
              </a:ext>
            </a:extLst>
          </p:cNvPr>
          <p:cNvSpPr txBox="1"/>
          <p:nvPr/>
        </p:nvSpPr>
        <p:spPr>
          <a:xfrm>
            <a:off x="4026416" y="343356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1006513C-ABA0-0646-97CF-DAEB6B858C5F}"/>
              </a:ext>
            </a:extLst>
          </p:cNvPr>
          <p:cNvSpPr txBox="1"/>
          <p:nvPr/>
        </p:nvSpPr>
        <p:spPr>
          <a:xfrm>
            <a:off x="4041656" y="3769072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EEB7CEFA-6895-BF43-B74A-E1BF761A1C7F}"/>
              </a:ext>
            </a:extLst>
          </p:cNvPr>
          <p:cNvCxnSpPr/>
          <p:nvPr/>
        </p:nvCxnSpPr>
        <p:spPr>
          <a:xfrm>
            <a:off x="3419872" y="380198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内容占位符 2">
            <a:extLst>
              <a:ext uri="{FF2B5EF4-FFF2-40B4-BE49-F238E27FC236}">
                <a16:creationId xmlns:a16="http://schemas.microsoft.com/office/drawing/2014/main" id="{FFFE8BD9-3686-2C4B-B25E-B25E3E1E99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2721"/>
            <a:ext cx="8229600" cy="5110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BD374B"/>
                </a:solidFill>
              </a:rPr>
              <a:t>failure:</a:t>
            </a:r>
            <a:r>
              <a:rPr lang="en-US" altLang="zh-CN" dirty="0">
                <a:solidFill>
                  <a:srgbClr val="BD374B"/>
                </a:solidFill>
              </a:rPr>
              <a:t> </a:t>
            </a:r>
            <a:r>
              <a:rPr lang="en-US" altLang="zh-CN" dirty="0"/>
              <a:t>worker failure during commit </a:t>
            </a:r>
          </a:p>
        </p:txBody>
      </p:sp>
      <p:pic>
        <p:nvPicPr>
          <p:cNvPr id="111" name="图片 110">
            <a:extLst>
              <a:ext uri="{FF2B5EF4-FFF2-40B4-BE49-F238E27FC236}">
                <a16:creationId xmlns:a16="http://schemas.microsoft.com/office/drawing/2014/main" id="{ADDC725E-38A6-2B4F-ABAA-B877D7E6D4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336" y="4146617"/>
            <a:ext cx="590363" cy="5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898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4FB8-CD37-AA4E-8DEA-6E35F90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104</a:t>
            </a:fld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462C627-B346-7F41-A767-66D55C4D0611}"/>
              </a:ext>
            </a:extLst>
          </p:cNvPr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71B13D56-927D-6149-A958-BDD6B39B981E}"/>
              </a:ext>
            </a:extLst>
          </p:cNvPr>
          <p:cNvCxnSpPr/>
          <p:nvPr/>
        </p:nvCxnSpPr>
        <p:spPr>
          <a:xfrm>
            <a:off x="1007604" y="1057300"/>
            <a:ext cx="0" cy="39520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1ECC722F-6EBD-174F-ABA3-AE1AF022DCB7}"/>
              </a:ext>
            </a:extLst>
          </p:cNvPr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Myriad Pro Light SemiCond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22C3B02-96D2-6F42-AB3D-2C87F103916B}"/>
              </a:ext>
            </a:extLst>
          </p:cNvPr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8A68530B-C51D-BD45-AE60-06DDD8833077}"/>
              </a:ext>
            </a:extLst>
          </p:cNvPr>
          <p:cNvCxnSpPr/>
          <p:nvPr/>
        </p:nvCxnSpPr>
        <p:spPr>
          <a:xfrm>
            <a:off x="3275856" y="1057300"/>
            <a:ext cx="0" cy="39520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A16A94B9-D650-C749-B9C1-C89B73B06A95}"/>
              </a:ext>
            </a:extLst>
          </p:cNvPr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33103B1-5040-FA4D-AF36-150727803559}"/>
              </a:ext>
            </a:extLst>
          </p:cNvPr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8CC1C409-3F69-954F-872D-1803611FEAD7}"/>
              </a:ext>
            </a:extLst>
          </p:cNvPr>
          <p:cNvCxnSpPr/>
          <p:nvPr/>
        </p:nvCxnSpPr>
        <p:spPr>
          <a:xfrm>
            <a:off x="5580112" y="1057300"/>
            <a:ext cx="0" cy="3952054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772173ED-39EE-9545-B605-035D0E0C6684}"/>
              </a:ext>
            </a:extLst>
          </p:cNvPr>
          <p:cNvCxnSpPr/>
          <p:nvPr/>
        </p:nvCxnSpPr>
        <p:spPr>
          <a:xfrm>
            <a:off x="7884368" y="1057300"/>
            <a:ext cx="0" cy="39520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576BF47F-0EC2-0146-B5B9-DF2E52B3DAFB}"/>
              </a:ext>
            </a:extLst>
          </p:cNvPr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52DCAD63-4190-5046-B975-5FE8CA769A53}"/>
              </a:ext>
            </a:extLst>
          </p:cNvPr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447AB378-C39A-354C-8313-AE20EE5ABD17}"/>
              </a:ext>
            </a:extLst>
          </p:cNvPr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688534E-A2AE-B949-BD40-AA06310E5D2D}"/>
              </a:ext>
            </a:extLst>
          </p:cNvPr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A8B71659-0C32-3147-ABD3-61CB817ADD6D}"/>
              </a:ext>
            </a:extLst>
          </p:cNvPr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58DE16E7-06D6-5442-B538-63F4475E0219}"/>
              </a:ext>
            </a:extLst>
          </p:cNvPr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E6C656EC-6315-7C41-8FA7-F11E3DA3B3E1}"/>
              </a:ext>
            </a:extLst>
          </p:cNvPr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EA6C0D32-B69B-E34C-80FC-D7C02017F6EF}"/>
              </a:ext>
            </a:extLst>
          </p:cNvPr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6320C807-FBB4-EE40-B63D-DA61BBC6CACB}"/>
              </a:ext>
            </a:extLst>
          </p:cNvPr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1349A668-C9C2-9A44-8C50-7EF47BFEF972}"/>
              </a:ext>
            </a:extLst>
          </p:cNvPr>
          <p:cNvCxnSpPr/>
          <p:nvPr/>
        </p:nvCxnSpPr>
        <p:spPr>
          <a:xfrm>
            <a:off x="3419872" y="27134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4F2BC687-744E-8D42-B086-66B11DA4E188}"/>
              </a:ext>
            </a:extLst>
          </p:cNvPr>
          <p:cNvCxnSpPr/>
          <p:nvPr/>
        </p:nvCxnSpPr>
        <p:spPr>
          <a:xfrm>
            <a:off x="3419872" y="30651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E40FB474-85B9-4E47-BCF3-8994D8D04425}"/>
              </a:ext>
            </a:extLst>
          </p:cNvPr>
          <p:cNvCxnSpPr/>
          <p:nvPr/>
        </p:nvCxnSpPr>
        <p:spPr>
          <a:xfrm>
            <a:off x="3419872" y="32175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66B009FD-75ED-5D49-9846-040652B7262A}"/>
              </a:ext>
            </a:extLst>
          </p:cNvPr>
          <p:cNvCxnSpPr/>
          <p:nvPr/>
        </p:nvCxnSpPr>
        <p:spPr>
          <a:xfrm>
            <a:off x="3419872" y="364958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C8EDDE2C-E561-9345-9D02-6D3CF1E8DDED}"/>
              </a:ext>
            </a:extLst>
          </p:cNvPr>
          <p:cNvCxnSpPr/>
          <p:nvPr/>
        </p:nvCxnSpPr>
        <p:spPr>
          <a:xfrm>
            <a:off x="3419872" y="400124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D2522A14-014A-C543-8E38-9355E2D23BD8}"/>
              </a:ext>
            </a:extLst>
          </p:cNvPr>
          <p:cNvCxnSpPr/>
          <p:nvPr/>
        </p:nvCxnSpPr>
        <p:spPr>
          <a:xfrm>
            <a:off x="1089328" y="3450560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C33F4320-352B-2541-9B51-ADC9925CDBD7}"/>
              </a:ext>
            </a:extLst>
          </p:cNvPr>
          <p:cNvSpPr txBox="1"/>
          <p:nvPr/>
        </p:nvSpPr>
        <p:spPr>
          <a:xfrm>
            <a:off x="1884080" y="328025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247ABFF1-3923-DF4D-AFED-924459829EFE}"/>
              </a:ext>
            </a:extLst>
          </p:cNvPr>
          <p:cNvSpPr txBox="1"/>
          <p:nvPr/>
        </p:nvSpPr>
        <p:spPr>
          <a:xfrm>
            <a:off x="3995936" y="248222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596ED8C-22CA-B941-81E6-922BE8059812}"/>
              </a:ext>
            </a:extLst>
          </p:cNvPr>
          <p:cNvSpPr txBox="1"/>
          <p:nvPr/>
        </p:nvSpPr>
        <p:spPr>
          <a:xfrm>
            <a:off x="4011176" y="2817728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BA01D816-D1E6-5D4E-9785-AD8D42BC7553}"/>
              </a:ext>
            </a:extLst>
          </p:cNvPr>
          <p:cNvCxnSpPr/>
          <p:nvPr/>
        </p:nvCxnSpPr>
        <p:spPr>
          <a:xfrm>
            <a:off x="3419872" y="28658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4BE4A043-6CC9-6A47-8101-A5B319FC235E}"/>
              </a:ext>
            </a:extLst>
          </p:cNvPr>
          <p:cNvSpPr txBox="1"/>
          <p:nvPr/>
        </p:nvSpPr>
        <p:spPr>
          <a:xfrm>
            <a:off x="4026416" y="343356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1E0D7AE-7F85-4943-8225-A6253EA55659}"/>
              </a:ext>
            </a:extLst>
          </p:cNvPr>
          <p:cNvSpPr txBox="1"/>
          <p:nvPr/>
        </p:nvSpPr>
        <p:spPr>
          <a:xfrm>
            <a:off x="4041656" y="3769072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971A0062-BEDC-E241-92DF-A76F59CC7281}"/>
              </a:ext>
            </a:extLst>
          </p:cNvPr>
          <p:cNvCxnSpPr/>
          <p:nvPr/>
        </p:nvCxnSpPr>
        <p:spPr>
          <a:xfrm>
            <a:off x="3419872" y="380198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内容占位符 2">
            <a:extLst>
              <a:ext uri="{FF2B5EF4-FFF2-40B4-BE49-F238E27FC236}">
                <a16:creationId xmlns:a16="http://schemas.microsoft.com/office/drawing/2014/main" id="{CFF48B68-18A5-7B47-BF83-BA0342D16C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1362"/>
            <a:ext cx="8229600" cy="584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BD374B"/>
                </a:solidFill>
              </a:rPr>
              <a:t>failure:</a:t>
            </a:r>
            <a:r>
              <a:rPr lang="en-US" altLang="zh-CN" dirty="0">
                <a:solidFill>
                  <a:srgbClr val="BD374B"/>
                </a:solidFill>
              </a:rPr>
              <a:t> </a:t>
            </a:r>
            <a:r>
              <a:rPr lang="en-US" altLang="zh-CN" dirty="0"/>
              <a:t>worker failure during commit </a:t>
            </a:r>
          </a:p>
        </p:txBody>
      </p:sp>
      <p:cxnSp>
        <p:nvCxnSpPr>
          <p:cNvPr id="101" name="直线箭头连接符 100">
            <a:extLst>
              <a:ext uri="{FF2B5EF4-FFF2-40B4-BE49-F238E27FC236}">
                <a16:creationId xmlns:a16="http://schemas.microsoft.com/office/drawing/2014/main" id="{E4F0F461-6899-7246-A7DA-4959DB1E56C8}"/>
              </a:ext>
            </a:extLst>
          </p:cNvPr>
          <p:cNvCxnSpPr/>
          <p:nvPr/>
        </p:nvCxnSpPr>
        <p:spPr>
          <a:xfrm>
            <a:off x="3419872" y="4689088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603FA792-CF2A-AE4B-9A98-83A5055AA967}"/>
              </a:ext>
            </a:extLst>
          </p:cNvPr>
          <p:cNvCxnSpPr/>
          <p:nvPr/>
        </p:nvCxnSpPr>
        <p:spPr>
          <a:xfrm>
            <a:off x="3419872" y="4841488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55B75CEA-EF83-FF43-80C3-8C0BA79D9F07}"/>
              </a:ext>
            </a:extLst>
          </p:cNvPr>
          <p:cNvSpPr txBox="1"/>
          <p:nvPr/>
        </p:nvSpPr>
        <p:spPr>
          <a:xfrm>
            <a:off x="4011176" y="4456916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70165154-C7CE-9C40-981C-FEAD130C37BF}"/>
              </a:ext>
            </a:extLst>
          </p:cNvPr>
          <p:cNvCxnSpPr/>
          <p:nvPr/>
        </p:nvCxnSpPr>
        <p:spPr>
          <a:xfrm>
            <a:off x="3419872" y="4441676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文本框 104">
            <a:extLst>
              <a:ext uri="{FF2B5EF4-FFF2-40B4-BE49-F238E27FC236}">
                <a16:creationId xmlns:a16="http://schemas.microsoft.com/office/drawing/2014/main" id="{37B6CDB3-64C5-6943-92ED-B5E5A5BFD6EE}"/>
              </a:ext>
            </a:extLst>
          </p:cNvPr>
          <p:cNvSpPr txBox="1"/>
          <p:nvPr/>
        </p:nvSpPr>
        <p:spPr>
          <a:xfrm>
            <a:off x="4244618" y="4208074"/>
            <a:ext cx="43204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latin typeface="Myriad Pro Light SemiCond"/>
                <a:ea typeface="MS PGothic" charset="0"/>
                <a:cs typeface="Myriad Pro Light SemiCond"/>
              </a:rPr>
              <a:t>tx</a:t>
            </a:r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?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6DD28B42-4A27-EE4E-8D91-C7048C8AE0CA}"/>
              </a:ext>
            </a:extLst>
          </p:cNvPr>
          <p:cNvSpPr/>
          <p:nvPr/>
        </p:nvSpPr>
        <p:spPr>
          <a:xfrm>
            <a:off x="7884368" y="4138404"/>
            <a:ext cx="8643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restart</a:t>
            </a:r>
            <a:endParaRPr lang="zh-CN" altLang="en-US" b="1" dirty="0"/>
          </a:p>
        </p:txBody>
      </p:sp>
      <p:pic>
        <p:nvPicPr>
          <p:cNvPr id="107" name="图片 106">
            <a:extLst>
              <a:ext uri="{FF2B5EF4-FFF2-40B4-BE49-F238E27FC236}">
                <a16:creationId xmlns:a16="http://schemas.microsoft.com/office/drawing/2014/main" id="{310C6821-346E-8945-924C-64E4A3A476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308" y="3834032"/>
            <a:ext cx="358431" cy="31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181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矩形 71">
            <a:extLst>
              <a:ext uri="{FF2B5EF4-FFF2-40B4-BE49-F238E27FC236}">
                <a16:creationId xmlns:a16="http://schemas.microsoft.com/office/drawing/2014/main" id="{2E19C1DF-D41E-6D4D-BDD4-25DB581C35C5}"/>
              </a:ext>
            </a:extLst>
          </p:cNvPr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3" name="直线连接符 72">
            <a:extLst>
              <a:ext uri="{FF2B5EF4-FFF2-40B4-BE49-F238E27FC236}">
                <a16:creationId xmlns:a16="http://schemas.microsoft.com/office/drawing/2014/main" id="{F3267BC8-C2D8-F14F-A09E-EF1D0AB83AF1}"/>
              </a:ext>
            </a:extLst>
          </p:cNvPr>
          <p:cNvCxnSpPr/>
          <p:nvPr/>
        </p:nvCxnSpPr>
        <p:spPr>
          <a:xfrm>
            <a:off x="1007604" y="1057300"/>
            <a:ext cx="0" cy="39520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24D5E4A5-F94E-674E-866A-24B8D47522F7}"/>
              </a:ext>
            </a:extLst>
          </p:cNvPr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Myriad Pro Light SemiCond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14ACA6A-270E-A343-AEBB-19375F0C2078}"/>
              </a:ext>
            </a:extLst>
          </p:cNvPr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76" name="直线连接符 75">
            <a:extLst>
              <a:ext uri="{FF2B5EF4-FFF2-40B4-BE49-F238E27FC236}">
                <a16:creationId xmlns:a16="http://schemas.microsoft.com/office/drawing/2014/main" id="{27CB3295-0168-1C4A-B467-B63479CD88A4}"/>
              </a:ext>
            </a:extLst>
          </p:cNvPr>
          <p:cNvCxnSpPr/>
          <p:nvPr/>
        </p:nvCxnSpPr>
        <p:spPr>
          <a:xfrm>
            <a:off x="3275856" y="1057300"/>
            <a:ext cx="0" cy="39520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文本框 76">
            <a:extLst>
              <a:ext uri="{FF2B5EF4-FFF2-40B4-BE49-F238E27FC236}">
                <a16:creationId xmlns:a16="http://schemas.microsoft.com/office/drawing/2014/main" id="{3E226AE5-FB37-B24A-9C6E-C6EBF409331E}"/>
              </a:ext>
            </a:extLst>
          </p:cNvPr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94E7E96-23A6-CE45-A0B5-597D0567763F}"/>
              </a:ext>
            </a:extLst>
          </p:cNvPr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A7641DD7-19ED-CE4B-AE47-33313B2465F0}"/>
              </a:ext>
            </a:extLst>
          </p:cNvPr>
          <p:cNvCxnSpPr/>
          <p:nvPr/>
        </p:nvCxnSpPr>
        <p:spPr>
          <a:xfrm>
            <a:off x="5580112" y="1057300"/>
            <a:ext cx="0" cy="3952054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7466D706-B586-BB46-A4BA-CA2BFA97B351}"/>
              </a:ext>
            </a:extLst>
          </p:cNvPr>
          <p:cNvCxnSpPr/>
          <p:nvPr/>
        </p:nvCxnSpPr>
        <p:spPr>
          <a:xfrm>
            <a:off x="7884368" y="1057300"/>
            <a:ext cx="0" cy="39520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EB3EF03C-F096-FB46-B2F0-19726AB1373E}"/>
              </a:ext>
            </a:extLst>
          </p:cNvPr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4CD638DF-C9C0-544C-BD57-0747B1E9B961}"/>
              </a:ext>
            </a:extLst>
          </p:cNvPr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线箭头连接符 82">
            <a:extLst>
              <a:ext uri="{FF2B5EF4-FFF2-40B4-BE49-F238E27FC236}">
                <a16:creationId xmlns:a16="http://schemas.microsoft.com/office/drawing/2014/main" id="{C641A081-D90D-DE46-9B2F-391424AF51CE}"/>
              </a:ext>
            </a:extLst>
          </p:cNvPr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线箭头连接符 83">
            <a:extLst>
              <a:ext uri="{FF2B5EF4-FFF2-40B4-BE49-F238E27FC236}">
                <a16:creationId xmlns:a16="http://schemas.microsoft.com/office/drawing/2014/main" id="{19C79FCA-0CEF-ED48-9675-BBECC15BDDB7}"/>
              </a:ext>
            </a:extLst>
          </p:cNvPr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箭头连接符 84">
            <a:extLst>
              <a:ext uri="{FF2B5EF4-FFF2-40B4-BE49-F238E27FC236}">
                <a16:creationId xmlns:a16="http://schemas.microsoft.com/office/drawing/2014/main" id="{F6E27DEE-689E-6D4B-8A7E-DD02CFF03B2B}"/>
              </a:ext>
            </a:extLst>
          </p:cNvPr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69B614E6-25A2-6D4B-BDA8-474DDAE3BE1A}"/>
              </a:ext>
            </a:extLst>
          </p:cNvPr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49E16B17-EF62-0943-92E9-61229141A1FD}"/>
              </a:ext>
            </a:extLst>
          </p:cNvPr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44AC77BD-8FB3-F64A-8229-8765087FAD17}"/>
              </a:ext>
            </a:extLst>
          </p:cNvPr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文本框 88">
            <a:extLst>
              <a:ext uri="{FF2B5EF4-FFF2-40B4-BE49-F238E27FC236}">
                <a16:creationId xmlns:a16="http://schemas.microsoft.com/office/drawing/2014/main" id="{0A930B15-2502-724B-BAC7-28B7F422FE3F}"/>
              </a:ext>
            </a:extLst>
          </p:cNvPr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BF6CFB60-F8E8-1347-B378-1CC4F0DFC8AA}"/>
              </a:ext>
            </a:extLst>
          </p:cNvPr>
          <p:cNvCxnSpPr/>
          <p:nvPr/>
        </p:nvCxnSpPr>
        <p:spPr>
          <a:xfrm>
            <a:off x="3419872" y="27134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DF8B55A4-146B-E44E-AAF9-F8F19CD2E84F}"/>
              </a:ext>
            </a:extLst>
          </p:cNvPr>
          <p:cNvCxnSpPr/>
          <p:nvPr/>
        </p:nvCxnSpPr>
        <p:spPr>
          <a:xfrm>
            <a:off x="3419872" y="393762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9835C34D-3307-5F49-ABCD-B0BE8123FDCF}"/>
              </a:ext>
            </a:extLst>
          </p:cNvPr>
          <p:cNvSpPr txBox="1"/>
          <p:nvPr/>
        </p:nvSpPr>
        <p:spPr>
          <a:xfrm>
            <a:off x="3995936" y="248222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1C567FB4-3B78-924D-8AF3-0D1D9E70F432}"/>
              </a:ext>
            </a:extLst>
          </p:cNvPr>
          <p:cNvCxnSpPr/>
          <p:nvPr/>
        </p:nvCxnSpPr>
        <p:spPr>
          <a:xfrm>
            <a:off x="3419872" y="28658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BC1BA8CD-0110-4548-A9EC-4F935220291D}"/>
              </a:ext>
            </a:extLst>
          </p:cNvPr>
          <p:cNvSpPr txBox="1"/>
          <p:nvPr/>
        </p:nvSpPr>
        <p:spPr>
          <a:xfrm>
            <a:off x="4067944" y="3721596"/>
            <a:ext cx="7505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abort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601F58FC-F767-FD41-9BC2-17B9D725EFF3}"/>
              </a:ext>
            </a:extLst>
          </p:cNvPr>
          <p:cNvCxnSpPr/>
          <p:nvPr/>
        </p:nvCxnSpPr>
        <p:spPr>
          <a:xfrm>
            <a:off x="3419872" y="409002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内容占位符 2">
            <a:extLst>
              <a:ext uri="{FF2B5EF4-FFF2-40B4-BE49-F238E27FC236}">
                <a16:creationId xmlns:a16="http://schemas.microsoft.com/office/drawing/2014/main" id="{8D5DABD9-0E82-0547-8A5D-BB8AC7E34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81362"/>
            <a:ext cx="8229600" cy="58445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BD374B"/>
                </a:solidFill>
              </a:rPr>
              <a:t>failure</a:t>
            </a:r>
            <a:r>
              <a:rPr lang="en-US" altLang="zh-CN" dirty="0">
                <a:solidFill>
                  <a:srgbClr val="BD374B"/>
                </a:solidFill>
              </a:rPr>
              <a:t>: </a:t>
            </a:r>
            <a:r>
              <a:rPr lang="en-US" altLang="zh-CN" dirty="0"/>
              <a:t>coordinator failure during prepare </a:t>
            </a:r>
          </a:p>
        </p:txBody>
      </p: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DBF2C548-39A5-8143-8D61-73DEE43FE234}"/>
              </a:ext>
            </a:extLst>
          </p:cNvPr>
          <p:cNvCxnSpPr/>
          <p:nvPr/>
        </p:nvCxnSpPr>
        <p:spPr>
          <a:xfrm>
            <a:off x="3419872" y="447306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6D1D7933-E2CE-5041-B668-E0CA5D45D855}"/>
              </a:ext>
            </a:extLst>
          </p:cNvPr>
          <p:cNvCxnSpPr/>
          <p:nvPr/>
        </p:nvCxnSpPr>
        <p:spPr>
          <a:xfrm>
            <a:off x="3419872" y="462546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2C1F9241-81BA-6D4F-92D8-5ED1F45B4D2A}"/>
              </a:ext>
            </a:extLst>
          </p:cNvPr>
          <p:cNvSpPr txBox="1"/>
          <p:nvPr/>
        </p:nvSpPr>
        <p:spPr>
          <a:xfrm>
            <a:off x="4067944" y="4240892"/>
            <a:ext cx="73532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abort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100" name="直线箭头连接符 99">
            <a:extLst>
              <a:ext uri="{FF2B5EF4-FFF2-40B4-BE49-F238E27FC236}">
                <a16:creationId xmlns:a16="http://schemas.microsoft.com/office/drawing/2014/main" id="{F724AFF7-A792-B547-9876-5070ED5686F1}"/>
              </a:ext>
            </a:extLst>
          </p:cNvPr>
          <p:cNvCxnSpPr/>
          <p:nvPr/>
        </p:nvCxnSpPr>
        <p:spPr>
          <a:xfrm>
            <a:off x="1085136" y="3289548"/>
            <a:ext cx="6799232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文本框 107">
            <a:extLst>
              <a:ext uri="{FF2B5EF4-FFF2-40B4-BE49-F238E27FC236}">
                <a16:creationId xmlns:a16="http://schemas.microsoft.com/office/drawing/2014/main" id="{818F2347-BBCB-FF4F-B707-2A78F1ED9330}"/>
              </a:ext>
            </a:extLst>
          </p:cNvPr>
          <p:cNvSpPr txBox="1"/>
          <p:nvPr/>
        </p:nvSpPr>
        <p:spPr>
          <a:xfrm>
            <a:off x="3389392" y="3115052"/>
            <a:ext cx="21242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r>
              <a:rPr lang="zh-CN" altLang="en-US" sz="1600" b="1" dirty="0"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1600" b="1" dirty="0">
                <a:latin typeface="Myriad Pro Light SemiCond"/>
                <a:ea typeface="MS PGothic" charset="0"/>
                <a:cs typeface="Myriad Pro Light SemiCond"/>
              </a:rPr>
              <a:t>recovers</a:t>
            </a:r>
            <a:endParaRPr lang="zh-CN" altLang="en-US" sz="16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pic>
        <p:nvPicPr>
          <p:cNvPr id="109" name="图片 108">
            <a:extLst>
              <a:ext uri="{FF2B5EF4-FFF2-40B4-BE49-F238E27FC236}">
                <a16:creationId xmlns:a16="http://schemas.microsoft.com/office/drawing/2014/main" id="{AA74F8A7-A4DA-CE45-AFAA-8A5243A1AE4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78" y="2881997"/>
            <a:ext cx="374340" cy="3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72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9" grpId="0" animBg="1"/>
      <p:bldP spid="10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线箭头连接符 36"/>
          <p:cNvCxnSpPr/>
          <p:nvPr/>
        </p:nvCxnSpPr>
        <p:spPr>
          <a:xfrm>
            <a:off x="3419872" y="357758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直线连接符 4"/>
          <p:cNvCxnSpPr/>
          <p:nvPr/>
        </p:nvCxnSpPr>
        <p:spPr>
          <a:xfrm>
            <a:off x="1007604" y="1057300"/>
            <a:ext cx="0" cy="39520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Myriad Pro Light SemiCond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3275856" y="1057300"/>
            <a:ext cx="0" cy="3952054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11" name="直线连接符 10"/>
          <p:cNvCxnSpPr/>
          <p:nvPr/>
        </p:nvCxnSpPr>
        <p:spPr>
          <a:xfrm>
            <a:off x="5580112" y="1057300"/>
            <a:ext cx="0" cy="3952054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/>
          <p:cNvCxnSpPr/>
          <p:nvPr/>
        </p:nvCxnSpPr>
        <p:spPr>
          <a:xfrm>
            <a:off x="7884368" y="1057300"/>
            <a:ext cx="0" cy="3952054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/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27" name="直线箭头连接符 26"/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31" name="直线箭头连接符 30"/>
          <p:cNvCxnSpPr/>
          <p:nvPr/>
        </p:nvCxnSpPr>
        <p:spPr>
          <a:xfrm>
            <a:off x="3419872" y="27134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>
            <a:off x="3419872" y="436966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3995936" y="248222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32" name="直线箭头连接符 31"/>
          <p:cNvCxnSpPr/>
          <p:nvPr/>
        </p:nvCxnSpPr>
        <p:spPr>
          <a:xfrm>
            <a:off x="3419872" y="28658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976504" y="4153644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36" name="直线箭头连接符 35"/>
          <p:cNvCxnSpPr/>
          <p:nvPr/>
        </p:nvCxnSpPr>
        <p:spPr>
          <a:xfrm>
            <a:off x="3419872" y="452206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内容占位符 2"/>
          <p:cNvSpPr>
            <a:spLocks noGrp="1"/>
          </p:cNvSpPr>
          <p:nvPr>
            <p:ph idx="1"/>
          </p:nvPr>
        </p:nvSpPr>
        <p:spPr>
          <a:xfrm>
            <a:off x="457200" y="4945732"/>
            <a:ext cx="8229600" cy="769268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300"/>
              </a:spcBef>
              <a:buNone/>
            </a:pPr>
            <a:r>
              <a:rPr lang="en-US" altLang="zh-CN" b="1" dirty="0">
                <a:solidFill>
                  <a:srgbClr val="BD374B"/>
                </a:solidFill>
              </a:rPr>
              <a:t>failure</a:t>
            </a:r>
            <a:r>
              <a:rPr lang="en-US" altLang="zh-CN" dirty="0">
                <a:solidFill>
                  <a:srgbClr val="BD374B"/>
                </a:solidFill>
              </a:rPr>
              <a:t>: </a:t>
            </a:r>
            <a:r>
              <a:rPr lang="en-US" altLang="zh-CN" dirty="0"/>
              <a:t>coordinator failure during commit</a:t>
            </a:r>
          </a:p>
          <a:p>
            <a:pPr marL="0" indent="0" algn="ctr">
              <a:spcBef>
                <a:spcPts val="300"/>
              </a:spcBef>
              <a:buNone/>
            </a:pPr>
            <a:r>
              <a:rPr lang="en-US" altLang="zh-CN" dirty="0"/>
              <a:t>Must log the decision before sending the commit messages</a:t>
            </a:r>
          </a:p>
        </p:txBody>
      </p:sp>
      <p:cxnSp>
        <p:nvCxnSpPr>
          <p:cNvPr id="45" name="直线箭头连接符 44"/>
          <p:cNvCxnSpPr/>
          <p:nvPr/>
        </p:nvCxnSpPr>
        <p:spPr>
          <a:xfrm>
            <a:off x="3419872" y="469838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/>
          <p:cNvCxnSpPr/>
          <p:nvPr/>
        </p:nvCxnSpPr>
        <p:spPr>
          <a:xfrm>
            <a:off x="3419872" y="485078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976504" y="4466208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51" name="直线箭头连接符 50"/>
          <p:cNvCxnSpPr/>
          <p:nvPr/>
        </p:nvCxnSpPr>
        <p:spPr>
          <a:xfrm>
            <a:off x="1085136" y="4040108"/>
            <a:ext cx="6799232" cy="0"/>
          </a:xfrm>
          <a:prstGeom prst="straightConnector1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  <a:prstDash val="sysDot"/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3347864" y="3835132"/>
            <a:ext cx="21962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r>
              <a:rPr lang="zh-CN" altLang="en-US" b="1" dirty="0"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recovers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76504" y="3361556"/>
            <a:ext cx="10081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34" name="直线箭头连接符 33"/>
          <p:cNvCxnSpPr/>
          <p:nvPr/>
        </p:nvCxnSpPr>
        <p:spPr>
          <a:xfrm>
            <a:off x="3419872" y="3729980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/>
          <p:cNvCxnSpPr/>
          <p:nvPr/>
        </p:nvCxnSpPr>
        <p:spPr>
          <a:xfrm>
            <a:off x="3419872" y="3137148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>
            <a:off x="3419872" y="3289548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011176" y="2889736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42" name="直线箭头连接符 41"/>
          <p:cNvCxnSpPr/>
          <p:nvPr/>
        </p:nvCxnSpPr>
        <p:spPr>
          <a:xfrm>
            <a:off x="1085136" y="3450560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1879888" y="328025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678" y="3680209"/>
            <a:ext cx="374340" cy="32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126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8" grpId="0" animBg="1"/>
      <p:bldP spid="5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9B190-CAE4-DA7F-B04A-A3DB8C157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 about 2PL or OCC in 2PC?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CD315A-E5E6-D906-C822-60A131915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Nearly identical </a:t>
            </a:r>
          </a:p>
          <a:p>
            <a:pPr lvl="1"/>
            <a:r>
              <a:rPr kumimoji="1" lang="en-US" altLang="zh-CN" dirty="0"/>
              <a:t>2PL: each low-layer TX cannot release its lock until the high-layer TX decides to commit </a:t>
            </a:r>
          </a:p>
          <a:p>
            <a:pPr lvl="1"/>
            <a:r>
              <a:rPr kumimoji="1" lang="en-US" altLang="zh-CN" dirty="0"/>
              <a:t>OCC: the validation &amp; commit phases are done by the coordinator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D310E7-5C98-6862-D8E1-C8292E9A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9918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6ED46-DB89-0743-B1AA-AF527239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Summary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2-phase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Commit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C0AD8-9D0F-5B46-92F0-7474BD21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248472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Two-phase commit </a:t>
            </a:r>
            <a:r>
              <a:rPr lang="en-US" altLang="zh-CN" b="0" dirty="0"/>
              <a:t>allows us to achieve </a:t>
            </a:r>
            <a:r>
              <a:rPr lang="en-US" altLang="zh-CN" dirty="0">
                <a:solidFill>
                  <a:schemeClr val="tx1"/>
                </a:solidFill>
              </a:rPr>
              <a:t>multi-site atomicity</a:t>
            </a:r>
            <a:r>
              <a:rPr lang="en-US" altLang="zh-CN" b="0" dirty="0"/>
              <a:t>:</a:t>
            </a:r>
            <a:r>
              <a:rPr lang="zh-CN" altLang="en-US" b="0" dirty="0"/>
              <a:t> </a:t>
            </a:r>
            <a:r>
              <a:rPr lang="en-US" altLang="zh-CN" b="0" dirty="0"/>
              <a:t>transaction</a:t>
            </a:r>
            <a:r>
              <a:rPr lang="zh-CN" altLang="en-US" b="0" dirty="0"/>
              <a:t> </a:t>
            </a:r>
            <a:r>
              <a:rPr lang="en-US" altLang="zh-CN" b="0" dirty="0"/>
              <a:t>remains atomic</a:t>
            </a:r>
            <a:r>
              <a:rPr lang="zh-CN" altLang="en-US" b="0" dirty="0"/>
              <a:t> </a:t>
            </a:r>
            <a:r>
              <a:rPr lang="en-US" altLang="zh-CN" b="0" dirty="0"/>
              <a:t>even</a:t>
            </a:r>
            <a:r>
              <a:rPr lang="zh-CN" altLang="en-US" b="0" dirty="0"/>
              <a:t> </a:t>
            </a:r>
            <a:r>
              <a:rPr lang="en-US" altLang="zh-CN" b="0" dirty="0"/>
              <a:t>when</a:t>
            </a:r>
            <a:r>
              <a:rPr lang="zh-CN" altLang="en-US" b="0" dirty="0"/>
              <a:t> </a:t>
            </a:r>
            <a:r>
              <a:rPr lang="en-US" altLang="zh-CN" b="0" dirty="0"/>
              <a:t>they</a:t>
            </a:r>
            <a:r>
              <a:rPr lang="zh-CN" altLang="en-US" b="0" dirty="0"/>
              <a:t> </a:t>
            </a:r>
            <a:r>
              <a:rPr lang="en-US" altLang="zh-CN" b="0" dirty="0"/>
              <a:t>require communication with multiple machines </a:t>
            </a:r>
            <a:endParaRPr lang="zh-CN" altLang="en-US" b="0" dirty="0"/>
          </a:p>
          <a:p>
            <a:r>
              <a:rPr lang="en-US" altLang="zh-CN" b="0" dirty="0"/>
              <a:t>In two-phase commit, failures prior to the commit point can be aborted. If workers (or the coordinator) fail after the commit point, </a:t>
            </a:r>
            <a:r>
              <a:rPr lang="en-US" altLang="zh-CN" dirty="0">
                <a:solidFill>
                  <a:schemeClr val="tx1"/>
                </a:solidFill>
              </a:rPr>
              <a:t>they recover into the </a:t>
            </a:r>
            <a:r>
              <a:rPr lang="en-US" altLang="zh-CN" dirty="0">
                <a:solidFill>
                  <a:srgbClr val="BD374B"/>
                </a:solidFill>
                <a:highlight>
                  <a:srgbClr val="FFFF00"/>
                </a:highlight>
              </a:rPr>
              <a:t>PREPARED</a:t>
            </a:r>
            <a:r>
              <a:rPr lang="en-US" altLang="zh-CN" dirty="0">
                <a:solidFill>
                  <a:schemeClr val="tx1"/>
                </a:solidFill>
              </a:rPr>
              <a:t> state</a:t>
            </a:r>
            <a:r>
              <a:rPr lang="en-US" altLang="zh-CN" b="0" dirty="0"/>
              <a:t>, and complete the transaction</a:t>
            </a:r>
          </a:p>
          <a:p>
            <a:r>
              <a:rPr lang="en-US" altLang="zh-CN" dirty="0"/>
              <a:t>Remaining challenge: availability under coordinator failures </a:t>
            </a:r>
          </a:p>
          <a:p>
            <a:pPr lvl="1"/>
            <a:r>
              <a:rPr lang="en-US" altLang="zh-CN" dirty="0"/>
              <a:t>Follow the coordinator’s decision simplifies achieving multi-site atomicity, but what if the coordinator crashes for a long time? </a:t>
            </a:r>
          </a:p>
          <a:p>
            <a:pPr lvl="1"/>
            <a:r>
              <a:rPr lang="en-US" altLang="zh-CN" dirty="0"/>
              <a:t>We will see how to make the coordinator available in the next lecture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F1BF9-CB51-464A-9345-625DA7B1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0456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0ACD6-859C-AE47-B385-AD6473FF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Case study: ROCOCO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59FFFB-80A2-2944-AED8-36E5BA4A5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109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80B8BF6-F621-FC47-9025-4A5D89F123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1575" y="2281436"/>
            <a:ext cx="68008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b="0" kern="0" dirty="0">
                <a:solidFill>
                  <a:srgbClr val="C00000"/>
                </a:solidFill>
                <a:ea typeface="+mn-ea"/>
              </a:rPr>
              <a:t>Extracting More Concurrency from Distributed Transactions@OSDI’14</a:t>
            </a:r>
          </a:p>
        </p:txBody>
      </p:sp>
    </p:spTree>
    <p:extLst>
      <p:ext uri="{BB962C8B-B14F-4D97-AF65-F5344CB8AC3E}">
        <p14:creationId xmlns:p14="http://schemas.microsoft.com/office/powerpoint/2010/main" val="1977920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643BC-44AF-1921-2EF9-1EB36BF3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Deadlock: what if Thread 1 first acquires lock[a]?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452CF-D601-E9C7-7FCA-74AADD59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graphicFrame>
        <p:nvGraphicFramePr>
          <p:cNvPr id="5" name="表格 29">
            <a:extLst>
              <a:ext uri="{FF2B5EF4-FFF2-40B4-BE49-F238E27FC236}">
                <a16:creationId xmlns:a16="http://schemas.microsoft.com/office/drawing/2014/main" id="{D74C28E0-BE4F-A41C-8F64-073CE387ED43}"/>
              </a:ext>
            </a:extLst>
          </p:cNvPr>
          <p:cNvGraphicFramePr>
            <a:graphicFrameLocks noGrp="1"/>
          </p:cNvGraphicFramePr>
          <p:nvPr/>
        </p:nvGraphicFramePr>
        <p:xfrm>
          <a:off x="683894" y="1069901"/>
          <a:ext cx="8460425" cy="502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6220">
                  <a:extLst>
                    <a:ext uri="{9D8B030D-6E8A-4147-A177-3AD203B41FA5}">
                      <a16:colId xmlns:a16="http://schemas.microsoft.com/office/drawing/2014/main" val="315609503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400926995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939442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443702018"/>
                    </a:ext>
                  </a:extLst>
                </a:gridCol>
                <a:gridCol w="1403645">
                  <a:extLst>
                    <a:ext uri="{9D8B030D-6E8A-4147-A177-3AD203B41FA5}">
                      <a16:colId xmlns:a16="http://schemas.microsoft.com/office/drawing/2014/main" val="2142230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0 (Transfer)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1 (Audit)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Bank[Alice]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Bank[bob]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Sum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52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81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759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Read(b) = 10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97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Write(b) = 20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+mj-lt"/>
                        </a:rPr>
                        <a:t>20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036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Acquire(lock[a])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65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Read(a) = 10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95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Write(a) = 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+mj-lt"/>
                        </a:rPr>
                        <a:t>0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12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Release(lock[b])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Acquire(lock[b])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6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Read(b) = 20 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Acquire(lock[a])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Read(a) = 0 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Release(lock[a])</a:t>
                      </a: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+mj-lt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+mj-lt"/>
                        </a:rPr>
                        <a:t>20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latin typeface="+mj-lt"/>
                        </a:rPr>
                        <a:t>20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895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871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427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855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99492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E7D8C5-C7D9-F945-B794-A7D029ABE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</a:t>
            </a:r>
            <a:r>
              <a:rPr lang="zh-CN" altLang="en-US" dirty="0"/>
              <a:t> </a:t>
            </a:r>
            <a:r>
              <a:rPr lang="en-US" altLang="zh-CN" dirty="0"/>
              <a:t>a Distributed Transaction</a:t>
            </a:r>
            <a:r>
              <a:rPr lang="zh-CN" altLang="en-US" dirty="0"/>
              <a:t>？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5E313-8A66-6E41-A429-D190A3747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D59FDA-0F49-8041-967A-D4397F969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110</a:t>
            </a:fld>
            <a:endParaRPr lang="zh-CN" altLang="en-US"/>
          </a:p>
        </p:txBody>
      </p:sp>
      <p:sp>
        <p:nvSpPr>
          <p:cNvPr id="19" name="圆柱形 3">
            <a:extLst>
              <a:ext uri="{FF2B5EF4-FFF2-40B4-BE49-F238E27FC236}">
                <a16:creationId xmlns:a16="http://schemas.microsoft.com/office/drawing/2014/main" id="{896F663B-7495-7240-BED7-26B84D76DC96}"/>
              </a:ext>
            </a:extLst>
          </p:cNvPr>
          <p:cNvSpPr/>
          <p:nvPr/>
        </p:nvSpPr>
        <p:spPr>
          <a:xfrm>
            <a:off x="5031035" y="3435415"/>
            <a:ext cx="1395825" cy="1017534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圆柱形 4">
            <a:extLst>
              <a:ext uri="{FF2B5EF4-FFF2-40B4-BE49-F238E27FC236}">
                <a16:creationId xmlns:a16="http://schemas.microsoft.com/office/drawing/2014/main" id="{58942C79-EAC1-B14F-8B02-92D45E52EAE2}"/>
              </a:ext>
            </a:extLst>
          </p:cNvPr>
          <p:cNvSpPr/>
          <p:nvPr/>
        </p:nvSpPr>
        <p:spPr>
          <a:xfrm>
            <a:off x="3133129" y="3435415"/>
            <a:ext cx="1339988" cy="1017534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931D1A8F-CCAB-094B-97A5-77A1D2E313C4}"/>
              </a:ext>
            </a:extLst>
          </p:cNvPr>
          <p:cNvGraphicFramePr>
            <a:graphicFrameLocks noGrp="1"/>
          </p:cNvGraphicFramePr>
          <p:nvPr/>
        </p:nvGraphicFramePr>
        <p:xfrm>
          <a:off x="5525661" y="898698"/>
          <a:ext cx="3364655" cy="145250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02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2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Stock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765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iPhone 6 Plus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65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iPhone</a:t>
                      </a:r>
                      <a:r>
                        <a:rPr lang="en-US" altLang="zh-CN" sz="2400" baseline="0" dirty="0"/>
                        <a:t> Case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</a:t>
                      </a:r>
                      <a:endParaRPr lang="zh-CN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2" name="矩形 21">
            <a:extLst>
              <a:ext uri="{FF2B5EF4-FFF2-40B4-BE49-F238E27FC236}">
                <a16:creationId xmlns:a16="http://schemas.microsoft.com/office/drawing/2014/main" id="{1060B8F5-4A45-B44F-B85E-42B3864DA675}"/>
              </a:ext>
            </a:extLst>
          </p:cNvPr>
          <p:cNvSpPr/>
          <p:nvPr/>
        </p:nvSpPr>
        <p:spPr>
          <a:xfrm>
            <a:off x="3055161" y="3770844"/>
            <a:ext cx="14959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/>
              <a:t>iPhone=1</a:t>
            </a:r>
            <a:endParaRPr lang="zh-CN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D1E7B60-3B0A-E240-91A9-AA5CE1AF245C}"/>
              </a:ext>
            </a:extLst>
          </p:cNvPr>
          <p:cNvSpPr/>
          <p:nvPr/>
        </p:nvSpPr>
        <p:spPr>
          <a:xfrm>
            <a:off x="5109002" y="3770843"/>
            <a:ext cx="1255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Case=1</a:t>
            </a:r>
            <a:endParaRPr lang="zh-CN" altLang="en-US" sz="2400" dirty="0"/>
          </a:p>
        </p:txBody>
      </p:sp>
      <p:sp>
        <p:nvSpPr>
          <p:cNvPr id="24" name="剪去单角的矩形 14">
            <a:extLst>
              <a:ext uri="{FF2B5EF4-FFF2-40B4-BE49-F238E27FC236}">
                <a16:creationId xmlns:a16="http://schemas.microsoft.com/office/drawing/2014/main" id="{348D62BC-BDC3-664E-AB18-FFE071EDD7F0}"/>
              </a:ext>
            </a:extLst>
          </p:cNvPr>
          <p:cNvSpPr/>
          <p:nvPr/>
        </p:nvSpPr>
        <p:spPr>
          <a:xfrm>
            <a:off x="1659445" y="42875"/>
            <a:ext cx="2620564" cy="302098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numCol="1" rtlCol="0" anchor="ctr"/>
          <a:lstStyle/>
          <a:p>
            <a:r>
              <a:rPr lang="en-US" altLang="zh-CN" sz="2000" dirty="0">
                <a:solidFill>
                  <a:srgbClr val="FFFF00"/>
                </a:solidFill>
              </a:rPr>
              <a:t>BEGIN_TX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if (</a:t>
            </a:r>
            <a:r>
              <a:rPr lang="en-US" altLang="zh-CN" sz="2400" dirty="0" err="1">
                <a:solidFill>
                  <a:srgbClr val="FFFF00"/>
                </a:solidFill>
              </a:rPr>
              <a:t>iphone</a:t>
            </a:r>
            <a:r>
              <a:rPr lang="en-US" altLang="zh-CN" sz="2400" dirty="0">
                <a:solidFill>
                  <a:srgbClr val="FFFF00"/>
                </a:solidFill>
              </a:rPr>
              <a:t> &gt; 0)  {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    </a:t>
            </a:r>
            <a:r>
              <a:rPr lang="en-US" altLang="zh-CN" sz="2400" dirty="0" err="1">
                <a:solidFill>
                  <a:srgbClr val="FFFF00"/>
                </a:solidFill>
              </a:rPr>
              <a:t>iphone</a:t>
            </a:r>
            <a:r>
              <a:rPr lang="en-US" altLang="zh-CN" sz="2400" dirty="0">
                <a:solidFill>
                  <a:srgbClr val="FFFF00"/>
                </a:solidFill>
              </a:rPr>
              <a:t>--;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} 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if (case &gt; 0) {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    case--;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}</a:t>
            </a:r>
          </a:p>
          <a:p>
            <a:r>
              <a:rPr lang="en-US" altLang="zh-CN" sz="2000" dirty="0">
                <a:solidFill>
                  <a:srgbClr val="FFFF00"/>
                </a:solidFill>
              </a:rPr>
              <a:t>END_TX</a:t>
            </a:r>
          </a:p>
        </p:txBody>
      </p:sp>
      <p:sp>
        <p:nvSpPr>
          <p:cNvPr id="25" name="剪去单角的矩形 24">
            <a:extLst>
              <a:ext uri="{FF2B5EF4-FFF2-40B4-BE49-F238E27FC236}">
                <a16:creationId xmlns:a16="http://schemas.microsoft.com/office/drawing/2014/main" id="{5C2B39B2-9EAF-8F43-B0D0-EF8F1D7FD911}"/>
              </a:ext>
            </a:extLst>
          </p:cNvPr>
          <p:cNvSpPr/>
          <p:nvPr/>
        </p:nvSpPr>
        <p:spPr>
          <a:xfrm>
            <a:off x="6672564" y="3490742"/>
            <a:ext cx="2415394" cy="1246494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sz="2400" dirty="0">
                <a:solidFill>
                  <a:srgbClr val="FFFF00"/>
                </a:solidFill>
              </a:rPr>
              <a:t>if (case &gt; 0) {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    case--;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}</a:t>
            </a:r>
          </a:p>
          <a:p>
            <a:endParaRPr lang="en-US" altLang="zh-CN" dirty="0">
              <a:solidFill>
                <a:srgbClr val="FFFF00"/>
              </a:solidFill>
            </a:endParaRPr>
          </a:p>
        </p:txBody>
      </p:sp>
      <p:sp>
        <p:nvSpPr>
          <p:cNvPr id="26" name="剪去单角的矩形 25">
            <a:extLst>
              <a:ext uri="{FF2B5EF4-FFF2-40B4-BE49-F238E27FC236}">
                <a16:creationId xmlns:a16="http://schemas.microsoft.com/office/drawing/2014/main" id="{786DCBF9-65CE-5F49-9CC6-A05C465CA939}"/>
              </a:ext>
            </a:extLst>
          </p:cNvPr>
          <p:cNvSpPr/>
          <p:nvPr/>
        </p:nvSpPr>
        <p:spPr>
          <a:xfrm>
            <a:off x="263120" y="3490742"/>
            <a:ext cx="2461744" cy="1246494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FF00"/>
                </a:solidFill>
              </a:rPr>
              <a:t>if (iphone &gt; 0)  {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    </a:t>
            </a:r>
            <a:r>
              <a:rPr lang="en-US" altLang="zh-CN" sz="2400" dirty="0" err="1">
                <a:solidFill>
                  <a:srgbClr val="FFFF00"/>
                </a:solidFill>
              </a:rPr>
              <a:t>iphone</a:t>
            </a:r>
            <a:r>
              <a:rPr lang="en-US" altLang="zh-CN" sz="2400" dirty="0">
                <a:solidFill>
                  <a:srgbClr val="FFFF00"/>
                </a:solidFill>
              </a:rPr>
              <a:t>--; </a:t>
            </a:r>
          </a:p>
          <a:p>
            <a:r>
              <a:rPr lang="en-US" altLang="zh-CN" sz="2400" dirty="0">
                <a:solidFill>
                  <a:srgbClr val="FFFF00"/>
                </a:solidFill>
              </a:rPr>
              <a:t>}</a:t>
            </a:r>
          </a:p>
        </p:txBody>
      </p:sp>
      <p:pic>
        <p:nvPicPr>
          <p:cNvPr id="27" name="Picture 4" descr="http://4.bp.blogspot.com/-0_CH7mTpHoQ/UibklncodFI/AAAAAAAAIvc/0w4WJLrtbuw/s640/Fran%C3%A7ois-Dumont-portrait-miniature-d-Emmanuelle-Marie-Anne-de-Coss%C3%A9-Brissac-contesse-de-Pons-collection-Jaegy-Theolayre.bmp">
            <a:extLst>
              <a:ext uri="{FF2B5EF4-FFF2-40B4-BE49-F238E27FC236}">
                <a16:creationId xmlns:a16="http://schemas.microsoft.com/office/drawing/2014/main" id="{01FDBF8E-522C-1B4F-8675-BB74965064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356" y="572456"/>
            <a:ext cx="1034019" cy="1292524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http://www.iphone6pluscases.co/wp-content/uploads/2014/09/iPhone-6-Plus-Case-i-Blason-Prime-Kickstand-Apple-iPhone-6-Plus-55-2014-New-Release-Heavy-Duty-Dual-Layer-Combo-Holster-Cover-case-with-Locking-Belt-Swivel-Clip-Black-0-0.jpg">
            <a:extLst>
              <a:ext uri="{FF2B5EF4-FFF2-40B4-BE49-F238E27FC236}">
                <a16:creationId xmlns:a16="http://schemas.microsoft.com/office/drawing/2014/main" id="{3963FC61-B878-8C41-8B52-8AC54A688C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00371" y="1910372"/>
            <a:ext cx="511413" cy="10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Apple® - iPhone 6 Plus 64GB - Gold (AT&amp;T) - Larger Front">
            <a:extLst>
              <a:ext uri="{FF2B5EF4-FFF2-40B4-BE49-F238E27FC236}">
                <a16:creationId xmlns:a16="http://schemas.microsoft.com/office/drawing/2014/main" id="{A89DB840-EC9C-6645-8FBF-32384F05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1"/>
          <a:stretch/>
        </p:blipFill>
        <p:spPr bwMode="auto">
          <a:xfrm>
            <a:off x="381313" y="1890869"/>
            <a:ext cx="521284" cy="103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C0BD6671-BCB2-7F4C-A9A5-C163E40B2475}"/>
              </a:ext>
            </a:extLst>
          </p:cNvPr>
          <p:cNvSpPr/>
          <p:nvPr/>
        </p:nvSpPr>
        <p:spPr>
          <a:xfrm>
            <a:off x="108970" y="4569614"/>
            <a:ext cx="8884227" cy="99716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Transactions should be strictly serializable!… </a:t>
            </a:r>
            <a:endParaRPr lang="zh-CN" altLang="en-US" sz="3600" dirty="0"/>
          </a:p>
        </p:txBody>
      </p:sp>
      <p:sp>
        <p:nvSpPr>
          <p:cNvPr id="32" name="乘号 18">
            <a:extLst>
              <a:ext uri="{FF2B5EF4-FFF2-40B4-BE49-F238E27FC236}">
                <a16:creationId xmlns:a16="http://schemas.microsoft.com/office/drawing/2014/main" id="{C7CE25BB-7AC6-B34D-8F83-F2BB207CA2B7}"/>
              </a:ext>
            </a:extLst>
          </p:cNvPr>
          <p:cNvSpPr/>
          <p:nvPr/>
        </p:nvSpPr>
        <p:spPr>
          <a:xfrm>
            <a:off x="810301" y="1765675"/>
            <a:ext cx="683691" cy="1280161"/>
          </a:xfrm>
          <a:prstGeom prst="mathMultiply">
            <a:avLst>
              <a:gd name="adj1" fmla="val 9234"/>
            </a:avLst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15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6684 -0.35301 L -4.16667E-6 7.40741E-7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51" y="17639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538 -0.28056 L -2.5E-6 7.40741E-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858 -0.4743 L -3.61111E-6 -4.44444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38" y="237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142 -0.26736 L -1.11111E-6 -4.44444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3" y="133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66 0.25695 L -4.44444E-6 -3.33333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42" y="-1268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07 0.2507 L -4.44444E-6 -2.22222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5" y="-1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/>
      <p:bldP spid="22" grpId="1"/>
      <p:bldP spid="23" grpId="0"/>
      <p:bldP spid="23" grpId="1"/>
      <p:bldP spid="24" grpId="0" animBg="1"/>
      <p:bldP spid="25" grpId="0" animBg="1"/>
      <p:bldP spid="25" grpId="1" animBg="1"/>
      <p:bldP spid="26" grpId="0" animBg="1"/>
      <p:bldP spid="26" grpId="1" animBg="1"/>
      <p:bldP spid="31" grpId="0" animBg="1"/>
      <p:bldP spid="3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642B1-DC97-2243-AFA7-8AE03B5A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Loss of serializability = angry customer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0CDDB-A6C6-3D43-A5F3-F2B1DF780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60D153-D111-4E4B-B296-298EA5B00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111</a:t>
            </a:fld>
            <a:endParaRPr lang="zh-CN" altLang="en-US"/>
          </a:p>
        </p:txBody>
      </p:sp>
      <p:pic>
        <p:nvPicPr>
          <p:cNvPr id="5" name="Picture 12" descr="http://cdn.ndtv.com/tech/images/bent_iphone_6_plus_consumer_reports.jpg">
            <a:extLst>
              <a:ext uri="{FF2B5EF4-FFF2-40B4-BE49-F238E27FC236}">
                <a16:creationId xmlns:a16="http://schemas.microsoft.com/office/drawing/2014/main" id="{1DEFFC11-5E00-C04A-9378-A6C5DFA26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6608" y="1171705"/>
            <a:ext cx="5863392" cy="427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14735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DAD5D-2DAC-274F-9C7C-6CBA894A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Serializability is costly under contention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56692D-0FF0-7F4D-804F-BD429AE7E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3398E3-7839-8848-A8D1-0AD22492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112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25BEFB97-657B-D743-BC11-11C767FF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87277"/>
            <a:ext cx="6021260" cy="351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2626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893CB-E1B4-7145-9917-00FA24930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 Aborts Contended Transactions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D3D9B5-2935-5E4D-BC2E-475AE3D78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05E807-8BC0-484F-89B4-FCEFA7C3D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113</a:t>
            </a:fld>
            <a:endParaRPr lang="zh-CN" altLang="en-US"/>
          </a:p>
        </p:txBody>
      </p:sp>
      <p:sp>
        <p:nvSpPr>
          <p:cNvPr id="37" name="剪去单角的矩形 36">
            <a:extLst>
              <a:ext uri="{FF2B5EF4-FFF2-40B4-BE49-F238E27FC236}">
                <a16:creationId xmlns:a16="http://schemas.microsoft.com/office/drawing/2014/main" id="{C0D6654A-2B69-E24B-837D-E459CBDDA0A5}"/>
              </a:ext>
            </a:extLst>
          </p:cNvPr>
          <p:cNvSpPr/>
          <p:nvPr/>
        </p:nvSpPr>
        <p:spPr>
          <a:xfrm>
            <a:off x="1516927" y="3443100"/>
            <a:ext cx="1769582" cy="847945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500" dirty="0">
                <a:solidFill>
                  <a:srgbClr val="FFFF00"/>
                </a:solidFill>
              </a:rPr>
              <a:t>If (iphone &gt; 0)  {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    </a:t>
            </a:r>
            <a:r>
              <a:rPr lang="en-US" altLang="zh-CN" sz="1500" dirty="0" err="1">
                <a:solidFill>
                  <a:srgbClr val="FFFF00"/>
                </a:solidFill>
              </a:rPr>
              <a:t>iphone</a:t>
            </a:r>
            <a:r>
              <a:rPr lang="en-US" altLang="zh-CN" sz="1500" dirty="0">
                <a:solidFill>
                  <a:srgbClr val="FFFF00"/>
                </a:solidFill>
              </a:rPr>
              <a:t>--;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38" name="剪去单角的矩形 37">
            <a:extLst>
              <a:ext uri="{FF2B5EF4-FFF2-40B4-BE49-F238E27FC236}">
                <a16:creationId xmlns:a16="http://schemas.microsoft.com/office/drawing/2014/main" id="{CBA0D8F1-69E9-0E40-8275-B34085A8250F}"/>
              </a:ext>
            </a:extLst>
          </p:cNvPr>
          <p:cNvSpPr/>
          <p:nvPr/>
        </p:nvSpPr>
        <p:spPr>
          <a:xfrm>
            <a:off x="6487006" y="4369361"/>
            <a:ext cx="1781373" cy="805612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500" dirty="0">
              <a:solidFill>
                <a:srgbClr val="FFFF00"/>
              </a:solidFill>
            </a:endParaRPr>
          </a:p>
          <a:p>
            <a:r>
              <a:rPr lang="en-US" altLang="zh-CN" sz="1500" dirty="0">
                <a:solidFill>
                  <a:srgbClr val="FFFF00"/>
                </a:solidFill>
              </a:rPr>
              <a:t>if (case &gt; 0) {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    case--;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}</a:t>
            </a:r>
          </a:p>
          <a:p>
            <a:endParaRPr lang="en-US" altLang="zh-CN" sz="1500" dirty="0">
              <a:solidFill>
                <a:srgbClr val="FFFF00"/>
              </a:solidFill>
            </a:endParaRPr>
          </a:p>
        </p:txBody>
      </p:sp>
      <p:pic>
        <p:nvPicPr>
          <p:cNvPr id="39" name="Picture 4" descr="http://4.bp.blogspot.com/-0_CH7mTpHoQ/UibklncodFI/AAAAAAAAIvc/0w4WJLrtbuw/s640/Fran%C3%A7ois-Dumont-portrait-miniature-d-Emmanuelle-Marie-Anne-de-Coss%C3%A9-Brissac-contesse-de-Pons-collection-Jaegy-Theolayre.bmp">
            <a:extLst>
              <a:ext uri="{FF2B5EF4-FFF2-40B4-BE49-F238E27FC236}">
                <a16:creationId xmlns:a16="http://schemas.microsoft.com/office/drawing/2014/main" id="{AF67FC72-6D32-6F49-9EE1-2CAD9C987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0568" y="1273698"/>
            <a:ext cx="861683" cy="10771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圆柱形 5">
            <a:extLst>
              <a:ext uri="{FF2B5EF4-FFF2-40B4-BE49-F238E27FC236}">
                <a16:creationId xmlns:a16="http://schemas.microsoft.com/office/drawing/2014/main" id="{C1CC075D-BBA3-0F49-BDED-F3C73FB0AACB}"/>
              </a:ext>
            </a:extLst>
          </p:cNvPr>
          <p:cNvSpPr/>
          <p:nvPr/>
        </p:nvSpPr>
        <p:spPr>
          <a:xfrm>
            <a:off x="3419889" y="3949328"/>
            <a:ext cx="1077913" cy="845976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iPhone=1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sp>
        <p:nvSpPr>
          <p:cNvPr id="41" name="圆柱形 7">
            <a:extLst>
              <a:ext uri="{FF2B5EF4-FFF2-40B4-BE49-F238E27FC236}">
                <a16:creationId xmlns:a16="http://schemas.microsoft.com/office/drawing/2014/main" id="{8BFCF634-C122-8046-A7E9-6DB6C963CCBE}"/>
              </a:ext>
            </a:extLst>
          </p:cNvPr>
          <p:cNvSpPr/>
          <p:nvPr/>
        </p:nvSpPr>
        <p:spPr>
          <a:xfrm>
            <a:off x="5317774" y="3949328"/>
            <a:ext cx="1045319" cy="845976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Case=1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sp>
        <p:nvSpPr>
          <p:cNvPr id="42" name="上箭头 41">
            <a:extLst>
              <a:ext uri="{FF2B5EF4-FFF2-40B4-BE49-F238E27FC236}">
                <a16:creationId xmlns:a16="http://schemas.microsoft.com/office/drawing/2014/main" id="{9EAB00FA-6DE5-8845-824D-88CA2B0A9D22}"/>
              </a:ext>
            </a:extLst>
          </p:cNvPr>
          <p:cNvSpPr/>
          <p:nvPr/>
        </p:nvSpPr>
        <p:spPr>
          <a:xfrm rot="6489243">
            <a:off x="4134696" y="1165654"/>
            <a:ext cx="240396" cy="2902233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43" name="上箭头 42">
            <a:extLst>
              <a:ext uri="{FF2B5EF4-FFF2-40B4-BE49-F238E27FC236}">
                <a16:creationId xmlns:a16="http://schemas.microsoft.com/office/drawing/2014/main" id="{2D65CDD0-FBBB-0644-9546-0A80793AC259}"/>
              </a:ext>
            </a:extLst>
          </p:cNvPr>
          <p:cNvSpPr/>
          <p:nvPr/>
        </p:nvSpPr>
        <p:spPr>
          <a:xfrm rot="8958505">
            <a:off x="2842042" y="2155863"/>
            <a:ext cx="240396" cy="1388228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pic>
        <p:nvPicPr>
          <p:cNvPr id="44" name="Picture 2" descr="http://historicalhistrionics.files.wordpress.com/2012/03/marie-antoinette-portrait-louis-xvi.jpg">
            <a:extLst>
              <a:ext uri="{FF2B5EF4-FFF2-40B4-BE49-F238E27FC236}">
                <a16:creationId xmlns:a16="http://schemas.microsoft.com/office/drawing/2014/main" id="{400DB516-3C6A-F441-B304-C90D55FEA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374071" y="1313758"/>
            <a:ext cx="894308" cy="11321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上箭头 44">
            <a:extLst>
              <a:ext uri="{FF2B5EF4-FFF2-40B4-BE49-F238E27FC236}">
                <a16:creationId xmlns:a16="http://schemas.microsoft.com/office/drawing/2014/main" id="{47CF9EC1-6182-284A-B7FE-47132BCC2BD7}"/>
              </a:ext>
            </a:extLst>
          </p:cNvPr>
          <p:cNvSpPr/>
          <p:nvPr/>
        </p:nvSpPr>
        <p:spPr>
          <a:xfrm rot="14944705">
            <a:off x="5131730" y="1699766"/>
            <a:ext cx="292811" cy="3242695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46" name="上箭头 45">
            <a:extLst>
              <a:ext uri="{FF2B5EF4-FFF2-40B4-BE49-F238E27FC236}">
                <a16:creationId xmlns:a16="http://schemas.microsoft.com/office/drawing/2014/main" id="{F3F684C0-1906-AD44-B38A-905BBC22741B}"/>
              </a:ext>
            </a:extLst>
          </p:cNvPr>
          <p:cNvSpPr/>
          <p:nvPr/>
        </p:nvSpPr>
        <p:spPr>
          <a:xfrm rot="12783150">
            <a:off x="6535735" y="2295624"/>
            <a:ext cx="240396" cy="1388228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47" name="剪去单角的矩形 46">
            <a:extLst>
              <a:ext uri="{FF2B5EF4-FFF2-40B4-BE49-F238E27FC236}">
                <a16:creationId xmlns:a16="http://schemas.microsoft.com/office/drawing/2014/main" id="{FEA1B872-5CF3-1E4A-9487-E8B7ADB5CEF1}"/>
              </a:ext>
            </a:extLst>
          </p:cNvPr>
          <p:cNvSpPr/>
          <p:nvPr/>
        </p:nvSpPr>
        <p:spPr>
          <a:xfrm>
            <a:off x="1512473" y="4369361"/>
            <a:ext cx="1769582" cy="847945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500" dirty="0">
                <a:solidFill>
                  <a:srgbClr val="002060"/>
                </a:solidFill>
              </a:rPr>
              <a:t>If (iphone &gt; 0)  {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    </a:t>
            </a:r>
            <a:r>
              <a:rPr lang="en-US" altLang="zh-CN" sz="1500" dirty="0" err="1">
                <a:solidFill>
                  <a:srgbClr val="002060"/>
                </a:solidFill>
              </a:rPr>
              <a:t>iphone</a:t>
            </a:r>
            <a:r>
              <a:rPr lang="en-US" altLang="zh-CN" sz="1500" dirty="0">
                <a:solidFill>
                  <a:srgbClr val="002060"/>
                </a:solidFill>
              </a:rPr>
              <a:t>--;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48" name="剪去单角的矩形 47">
            <a:extLst>
              <a:ext uri="{FF2B5EF4-FFF2-40B4-BE49-F238E27FC236}">
                <a16:creationId xmlns:a16="http://schemas.microsoft.com/office/drawing/2014/main" id="{637995A6-F98B-1449-A0FE-079BA8B27A47}"/>
              </a:ext>
            </a:extLst>
          </p:cNvPr>
          <p:cNvSpPr/>
          <p:nvPr/>
        </p:nvSpPr>
        <p:spPr>
          <a:xfrm>
            <a:off x="6487006" y="3443100"/>
            <a:ext cx="1781373" cy="805612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500" dirty="0">
              <a:solidFill>
                <a:srgbClr val="002060"/>
              </a:solidFill>
            </a:endParaRPr>
          </a:p>
          <a:p>
            <a:r>
              <a:rPr lang="en-US" altLang="zh-CN" sz="1500" dirty="0">
                <a:solidFill>
                  <a:srgbClr val="002060"/>
                </a:solidFill>
              </a:rPr>
              <a:t>if (case &gt; 0) {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    case--;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1500" dirty="0">
              <a:solidFill>
                <a:srgbClr val="002060"/>
              </a:solidFill>
            </a:endParaRPr>
          </a:p>
        </p:txBody>
      </p:sp>
      <p:sp>
        <p:nvSpPr>
          <p:cNvPr id="49" name="流程图: 汇总连接 18">
            <a:extLst>
              <a:ext uri="{FF2B5EF4-FFF2-40B4-BE49-F238E27FC236}">
                <a16:creationId xmlns:a16="http://schemas.microsoft.com/office/drawing/2014/main" id="{983FF3BE-2C16-BB45-B4AB-404FE5C5865E}"/>
              </a:ext>
            </a:extLst>
          </p:cNvPr>
          <p:cNvSpPr/>
          <p:nvPr/>
        </p:nvSpPr>
        <p:spPr>
          <a:xfrm>
            <a:off x="2524054" y="3676212"/>
            <a:ext cx="1243075" cy="1248213"/>
          </a:xfrm>
          <a:prstGeom prst="flowChartSummingJunction">
            <a:avLst/>
          </a:prstGeom>
          <a:solidFill>
            <a:srgbClr val="FF0000"/>
          </a:solidFill>
          <a:ln w="762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0" name="流程图: 汇总连接 20">
            <a:extLst>
              <a:ext uri="{FF2B5EF4-FFF2-40B4-BE49-F238E27FC236}">
                <a16:creationId xmlns:a16="http://schemas.microsoft.com/office/drawing/2014/main" id="{152EAA05-9CB9-054A-AD07-F982A048AC44}"/>
              </a:ext>
            </a:extLst>
          </p:cNvPr>
          <p:cNvSpPr/>
          <p:nvPr/>
        </p:nvSpPr>
        <p:spPr>
          <a:xfrm>
            <a:off x="5673397" y="3676211"/>
            <a:ext cx="1248213" cy="1248213"/>
          </a:xfrm>
          <a:prstGeom prst="flowChartSummingJunction">
            <a:avLst/>
          </a:prstGeom>
          <a:solidFill>
            <a:srgbClr val="FF0000"/>
          </a:solidFill>
          <a:ln w="76200"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BB02751-36F0-9440-A830-5514BF71E612}"/>
              </a:ext>
            </a:extLst>
          </p:cNvPr>
          <p:cNvSpPr txBox="1"/>
          <p:nvPr/>
        </p:nvSpPr>
        <p:spPr>
          <a:xfrm>
            <a:off x="3817711" y="1996007"/>
            <a:ext cx="17239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/>
              <a:t>Execute</a:t>
            </a:r>
            <a:endParaRPr lang="en-US" altLang="zh-CN" sz="2000" dirty="0"/>
          </a:p>
        </p:txBody>
      </p:sp>
      <p:sp>
        <p:nvSpPr>
          <p:cNvPr id="52" name="灯片编号占位符 8">
            <a:extLst>
              <a:ext uri="{FF2B5EF4-FFF2-40B4-BE49-F238E27FC236}">
                <a16:creationId xmlns:a16="http://schemas.microsoft.com/office/drawing/2014/main" id="{94E9BE23-6713-AC4A-88B8-584B9E2B97C2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803E52-DCF0-474E-A635-B981368560B5}" type="slidenum">
              <a:rPr lang="zh-CN" altLang="en-US" smtClean="0"/>
              <a:pPr/>
              <a:t>113</a:t>
            </a:fld>
            <a:endParaRPr lang="zh-CN" altLang="en-US"/>
          </a:p>
        </p:txBody>
      </p:sp>
      <p:sp>
        <p:nvSpPr>
          <p:cNvPr id="53" name="剪去单角的矩形 14">
            <a:extLst>
              <a:ext uri="{FF2B5EF4-FFF2-40B4-BE49-F238E27FC236}">
                <a16:creationId xmlns:a16="http://schemas.microsoft.com/office/drawing/2014/main" id="{BD86C19F-E780-9746-87A7-0A2A078E9A74}"/>
              </a:ext>
            </a:extLst>
          </p:cNvPr>
          <p:cNvSpPr/>
          <p:nvPr/>
        </p:nvSpPr>
        <p:spPr>
          <a:xfrm>
            <a:off x="1965234" y="1085862"/>
            <a:ext cx="1725205" cy="165162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numCol="1" rtlCol="0" anchor="ctr"/>
          <a:lstStyle/>
          <a:p>
            <a:endParaRPr lang="en-US" altLang="zh-CN" sz="2000" dirty="0">
              <a:solidFill>
                <a:srgbClr val="FFFF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F8E01B1-30C8-AE49-95CE-322BAC59A443}"/>
              </a:ext>
            </a:extLst>
          </p:cNvPr>
          <p:cNvSpPr/>
          <p:nvPr/>
        </p:nvSpPr>
        <p:spPr>
          <a:xfrm>
            <a:off x="1981592" y="1043346"/>
            <a:ext cx="2001168" cy="163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7" dirty="0">
                <a:solidFill>
                  <a:srgbClr val="FFFF00"/>
                </a:solidFill>
              </a:rPr>
              <a:t>if (iphone &gt; 0)  {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    </a:t>
            </a:r>
            <a:r>
              <a:rPr lang="en-US" altLang="zh-CN" sz="1667" dirty="0" err="1">
                <a:solidFill>
                  <a:srgbClr val="FFFF00"/>
                </a:solidFill>
              </a:rPr>
              <a:t>iphone</a:t>
            </a:r>
            <a:r>
              <a:rPr lang="en-US" altLang="zh-CN" sz="1667" dirty="0">
                <a:solidFill>
                  <a:srgbClr val="FFFF00"/>
                </a:solidFill>
              </a:rPr>
              <a:t>--;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} 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if (case &gt; 0) {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    case--;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55" name="剪去单角的矩形 14">
            <a:extLst>
              <a:ext uri="{FF2B5EF4-FFF2-40B4-BE49-F238E27FC236}">
                <a16:creationId xmlns:a16="http://schemas.microsoft.com/office/drawing/2014/main" id="{5D72F6E8-D976-CA4E-9498-0B8EA16E3A9C}"/>
              </a:ext>
            </a:extLst>
          </p:cNvPr>
          <p:cNvSpPr/>
          <p:nvPr/>
        </p:nvSpPr>
        <p:spPr>
          <a:xfrm>
            <a:off x="5594523" y="1095605"/>
            <a:ext cx="1725205" cy="157331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numCol="1" rtlCol="0" anchor="ctr"/>
          <a:lstStyle/>
          <a:p>
            <a:endParaRPr lang="en-US" altLang="zh-CN" sz="2000" dirty="0">
              <a:solidFill>
                <a:srgbClr val="FFFF00"/>
              </a:solidFill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C3A48FB-37CB-984C-BF02-6CFCBF6698FD}"/>
              </a:ext>
            </a:extLst>
          </p:cNvPr>
          <p:cNvSpPr/>
          <p:nvPr/>
        </p:nvSpPr>
        <p:spPr>
          <a:xfrm>
            <a:off x="5610880" y="1053089"/>
            <a:ext cx="2001168" cy="163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7" dirty="0">
                <a:solidFill>
                  <a:srgbClr val="002060"/>
                </a:solidFill>
              </a:rPr>
              <a:t>if (iphone &gt; 0)  {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    </a:t>
            </a:r>
            <a:r>
              <a:rPr lang="en-US" altLang="zh-CN" sz="1667" dirty="0" err="1">
                <a:solidFill>
                  <a:srgbClr val="002060"/>
                </a:solidFill>
              </a:rPr>
              <a:t>iphone</a:t>
            </a:r>
            <a:r>
              <a:rPr lang="en-US" altLang="zh-CN" sz="1667" dirty="0">
                <a:solidFill>
                  <a:srgbClr val="002060"/>
                </a:solidFill>
              </a:rPr>
              <a:t>--;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} 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if (case &gt; 0) {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    case--;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C0F0772-2197-884E-BF42-C05CE69F0C52}"/>
              </a:ext>
            </a:extLst>
          </p:cNvPr>
          <p:cNvSpPr/>
          <p:nvPr/>
        </p:nvSpPr>
        <p:spPr>
          <a:xfrm>
            <a:off x="3663564" y="1206977"/>
            <a:ext cx="1876615" cy="5027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667" dirty="0"/>
              <a:t>Commit</a:t>
            </a:r>
          </a:p>
        </p:txBody>
      </p:sp>
    </p:spTree>
    <p:extLst>
      <p:ext uri="{BB962C8B-B14F-4D97-AF65-F5344CB8AC3E}">
        <p14:creationId xmlns:p14="http://schemas.microsoft.com/office/powerpoint/2010/main" val="12471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77 -0.35139 L -4.16667E-6 -3.7037E-7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1756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177 -0.38634 L 8.33333E-7 -3.7037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80" y="1930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948 -0.21945 L -3.33333E-6 2.59259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3" y="1097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8 -0.27315 L 8.33333E-7 3.33333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"/>
                            </p:stCondLst>
                            <p:childTnLst>
                              <p:par>
                                <p:cTn id="50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"/>
                            </p:stCondLst>
                            <p:childTnLst>
                              <p:par>
                                <p:cTn id="53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5" grpId="0" animBg="1"/>
      <p:bldP spid="45" grpId="1" animBg="1"/>
      <p:bldP spid="45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1" grpId="0"/>
      <p:bldP spid="51" grpId="1"/>
      <p:bldP spid="57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A21D93-18D4-084C-A2F0-D3CF86AD5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2PL Blocks Contended Transactions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4ECB7-0134-D741-8235-1E5EC8EC3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064687-E2AF-0147-A04A-CC1F54C8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114</a:t>
            </a:fld>
            <a:endParaRPr lang="zh-CN" altLang="en-US"/>
          </a:p>
        </p:txBody>
      </p:sp>
      <p:sp>
        <p:nvSpPr>
          <p:cNvPr id="5" name="剪去单角的矩形 4">
            <a:extLst>
              <a:ext uri="{FF2B5EF4-FFF2-40B4-BE49-F238E27FC236}">
                <a16:creationId xmlns:a16="http://schemas.microsoft.com/office/drawing/2014/main" id="{E0770814-101B-354E-9100-2EA24D6EAB92}"/>
              </a:ext>
            </a:extLst>
          </p:cNvPr>
          <p:cNvSpPr/>
          <p:nvPr/>
        </p:nvSpPr>
        <p:spPr>
          <a:xfrm>
            <a:off x="1516927" y="3443100"/>
            <a:ext cx="1769582" cy="847945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500" dirty="0">
                <a:solidFill>
                  <a:srgbClr val="FFFF00"/>
                </a:solidFill>
              </a:rPr>
              <a:t>If (iphone &gt; 0)  {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    </a:t>
            </a:r>
            <a:r>
              <a:rPr lang="en-US" altLang="zh-CN" sz="1500" dirty="0" err="1">
                <a:solidFill>
                  <a:srgbClr val="FFFF00"/>
                </a:solidFill>
              </a:rPr>
              <a:t>iphone</a:t>
            </a:r>
            <a:r>
              <a:rPr lang="en-US" altLang="zh-CN" sz="1500" dirty="0">
                <a:solidFill>
                  <a:srgbClr val="FFFF00"/>
                </a:solidFill>
              </a:rPr>
              <a:t>--;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6" name="剪去单角的矩形 5">
            <a:extLst>
              <a:ext uri="{FF2B5EF4-FFF2-40B4-BE49-F238E27FC236}">
                <a16:creationId xmlns:a16="http://schemas.microsoft.com/office/drawing/2014/main" id="{380B4F70-A700-EA41-A157-4C6FA908CEC4}"/>
              </a:ext>
            </a:extLst>
          </p:cNvPr>
          <p:cNvSpPr/>
          <p:nvPr/>
        </p:nvSpPr>
        <p:spPr>
          <a:xfrm>
            <a:off x="6469795" y="3527426"/>
            <a:ext cx="1781373" cy="805612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500" dirty="0">
              <a:solidFill>
                <a:srgbClr val="FFFF00"/>
              </a:solidFill>
            </a:endParaRPr>
          </a:p>
          <a:p>
            <a:r>
              <a:rPr lang="en-US" altLang="zh-CN" sz="1500" dirty="0">
                <a:solidFill>
                  <a:srgbClr val="FFFF00"/>
                </a:solidFill>
              </a:rPr>
              <a:t>if (case &gt; 0) {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    case--;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}</a:t>
            </a:r>
          </a:p>
          <a:p>
            <a:endParaRPr lang="en-US" altLang="zh-CN" sz="1500" dirty="0">
              <a:solidFill>
                <a:srgbClr val="FFFF00"/>
              </a:solidFill>
            </a:endParaRPr>
          </a:p>
        </p:txBody>
      </p:sp>
      <p:pic>
        <p:nvPicPr>
          <p:cNvPr id="7" name="Picture 4" descr="http://4.bp.blogspot.com/-0_CH7mTpHoQ/UibklncodFI/AAAAAAAAIvc/0w4WJLrtbuw/s640/Fran%C3%A7ois-Dumont-portrait-miniature-d-Emmanuelle-Marie-Anne-de-Coss%C3%A9-Brissac-contesse-de-Pons-collection-Jaegy-Theolayre.bmp">
            <a:extLst>
              <a:ext uri="{FF2B5EF4-FFF2-40B4-BE49-F238E27FC236}">
                <a16:creationId xmlns:a16="http://schemas.microsoft.com/office/drawing/2014/main" id="{C0DFB698-9A9A-8D45-9E65-5477348EC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292" y="1322425"/>
            <a:ext cx="861683" cy="10771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柱形 5">
            <a:extLst>
              <a:ext uri="{FF2B5EF4-FFF2-40B4-BE49-F238E27FC236}">
                <a16:creationId xmlns:a16="http://schemas.microsoft.com/office/drawing/2014/main" id="{16C5DE09-7F30-0E4C-A0EC-64D815A8BAD3}"/>
              </a:ext>
            </a:extLst>
          </p:cNvPr>
          <p:cNvSpPr/>
          <p:nvPr/>
        </p:nvSpPr>
        <p:spPr>
          <a:xfrm>
            <a:off x="3403390" y="3996952"/>
            <a:ext cx="1077913" cy="845976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iPhone=1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sp>
        <p:nvSpPr>
          <p:cNvPr id="9" name="圆柱形 7">
            <a:extLst>
              <a:ext uri="{FF2B5EF4-FFF2-40B4-BE49-F238E27FC236}">
                <a16:creationId xmlns:a16="http://schemas.microsoft.com/office/drawing/2014/main" id="{4A357920-43CD-7349-AECD-A419DCAACC66}"/>
              </a:ext>
            </a:extLst>
          </p:cNvPr>
          <p:cNvSpPr/>
          <p:nvPr/>
        </p:nvSpPr>
        <p:spPr>
          <a:xfrm>
            <a:off x="5333091" y="3996952"/>
            <a:ext cx="1045319" cy="845976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Case=1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ECD22A5C-6D67-C744-BC5D-C779277F284C}"/>
              </a:ext>
            </a:extLst>
          </p:cNvPr>
          <p:cNvSpPr/>
          <p:nvPr/>
        </p:nvSpPr>
        <p:spPr>
          <a:xfrm rot="6375834">
            <a:off x="4927810" y="1756019"/>
            <a:ext cx="240396" cy="2902233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32EAEE9B-B50F-D043-83E8-007B7DBDB878}"/>
              </a:ext>
            </a:extLst>
          </p:cNvPr>
          <p:cNvSpPr/>
          <p:nvPr/>
        </p:nvSpPr>
        <p:spPr>
          <a:xfrm rot="8958505">
            <a:off x="2977249" y="2376574"/>
            <a:ext cx="240396" cy="1388228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pic>
        <p:nvPicPr>
          <p:cNvPr id="12" name="Picture 2" descr="http://historicalhistrionics.files.wordpress.com/2012/03/marie-antoinette-portrait-louis-xvi.jpg">
            <a:extLst>
              <a:ext uri="{FF2B5EF4-FFF2-40B4-BE49-F238E27FC236}">
                <a16:creationId xmlns:a16="http://schemas.microsoft.com/office/drawing/2014/main" id="{9472CD34-7539-C340-A54B-AC1136F9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360480" y="1315163"/>
            <a:ext cx="894308" cy="11321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上箭头 12">
            <a:extLst>
              <a:ext uri="{FF2B5EF4-FFF2-40B4-BE49-F238E27FC236}">
                <a16:creationId xmlns:a16="http://schemas.microsoft.com/office/drawing/2014/main" id="{764C3E73-69D9-E444-AED9-A02C69128CA4}"/>
              </a:ext>
            </a:extLst>
          </p:cNvPr>
          <p:cNvSpPr/>
          <p:nvPr/>
        </p:nvSpPr>
        <p:spPr>
          <a:xfrm rot="14065370">
            <a:off x="4382202" y="2045277"/>
            <a:ext cx="240396" cy="2917957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4" name="上箭头 13">
            <a:extLst>
              <a:ext uri="{FF2B5EF4-FFF2-40B4-BE49-F238E27FC236}">
                <a16:creationId xmlns:a16="http://schemas.microsoft.com/office/drawing/2014/main" id="{7F5F59A3-B6A6-4443-A6DA-C18662DBAFEC}"/>
              </a:ext>
            </a:extLst>
          </p:cNvPr>
          <p:cNvSpPr/>
          <p:nvPr/>
        </p:nvSpPr>
        <p:spPr>
          <a:xfrm rot="9899520">
            <a:off x="6051886" y="2765190"/>
            <a:ext cx="240396" cy="193520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3D4C34A9-0CA2-7943-A9C9-0BE7ACD5D05A}"/>
              </a:ext>
            </a:extLst>
          </p:cNvPr>
          <p:cNvSpPr/>
          <p:nvPr/>
        </p:nvSpPr>
        <p:spPr>
          <a:xfrm>
            <a:off x="1512473" y="4369361"/>
            <a:ext cx="1769582" cy="847945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500" dirty="0">
                <a:solidFill>
                  <a:srgbClr val="002060"/>
                </a:solidFill>
              </a:rPr>
              <a:t>If (iphone &gt; 0)  {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    </a:t>
            </a:r>
            <a:r>
              <a:rPr lang="en-US" altLang="zh-CN" sz="1500" dirty="0" err="1">
                <a:solidFill>
                  <a:srgbClr val="002060"/>
                </a:solidFill>
              </a:rPr>
              <a:t>iphone</a:t>
            </a:r>
            <a:r>
              <a:rPr lang="en-US" altLang="zh-CN" sz="1500" dirty="0">
                <a:solidFill>
                  <a:srgbClr val="002060"/>
                </a:solidFill>
              </a:rPr>
              <a:t>--;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16" name="剪去单角的矩形 15">
            <a:extLst>
              <a:ext uri="{FF2B5EF4-FFF2-40B4-BE49-F238E27FC236}">
                <a16:creationId xmlns:a16="http://schemas.microsoft.com/office/drawing/2014/main" id="{AA00ADAE-B3E0-1D41-AE79-E3F13725312C}"/>
              </a:ext>
            </a:extLst>
          </p:cNvPr>
          <p:cNvSpPr/>
          <p:nvPr/>
        </p:nvSpPr>
        <p:spPr>
          <a:xfrm>
            <a:off x="6469794" y="4419940"/>
            <a:ext cx="1781373" cy="805612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500" dirty="0">
              <a:solidFill>
                <a:srgbClr val="002060"/>
              </a:solidFill>
            </a:endParaRPr>
          </a:p>
          <a:p>
            <a:r>
              <a:rPr lang="en-US" altLang="zh-CN" sz="1500" dirty="0">
                <a:solidFill>
                  <a:srgbClr val="002060"/>
                </a:solidFill>
              </a:rPr>
              <a:t>if (case &gt; 0) {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    case--;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1500" dirty="0">
              <a:solidFill>
                <a:srgbClr val="002060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6EB1340-1827-5D41-8EC6-6EEABCCBA28A}"/>
              </a:ext>
            </a:extLst>
          </p:cNvPr>
          <p:cNvGrpSpPr/>
          <p:nvPr/>
        </p:nvGrpSpPr>
        <p:grpSpPr>
          <a:xfrm>
            <a:off x="2572654" y="3443811"/>
            <a:ext cx="5770124" cy="889228"/>
            <a:chOff x="4656040" y="4460122"/>
            <a:chExt cx="4463646" cy="687888"/>
          </a:xfrm>
        </p:grpSpPr>
        <p:pic>
          <p:nvPicPr>
            <p:cNvPr id="18" name="Picture 4" descr="http://www.cyber-knowledge.net/blog/wp-content/uploads/2012/04/Lock-icon.png">
              <a:extLst>
                <a:ext uri="{FF2B5EF4-FFF2-40B4-BE49-F238E27FC236}">
                  <a16:creationId xmlns:a16="http://schemas.microsoft.com/office/drawing/2014/main" id="{C3369114-E6F8-2E4B-BBE8-E46278BA6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6040" y="4460122"/>
              <a:ext cx="655403" cy="655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4" descr="http://www.cyber-knowledge.net/blog/wp-content/uploads/2012/04/Lock-icon.png">
              <a:extLst>
                <a:ext uri="{FF2B5EF4-FFF2-40B4-BE49-F238E27FC236}">
                  <a16:creationId xmlns:a16="http://schemas.microsoft.com/office/drawing/2014/main" id="{45DA8B62-90F0-C843-ABB0-473A134F46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4283" y="4492607"/>
              <a:ext cx="655403" cy="655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0EADD9B5-9C58-1544-BA6D-BB800D1FA5F7}"/>
              </a:ext>
            </a:extLst>
          </p:cNvPr>
          <p:cNvSpPr txBox="1"/>
          <p:nvPr/>
        </p:nvSpPr>
        <p:spPr>
          <a:xfrm>
            <a:off x="3991740" y="2303073"/>
            <a:ext cx="1572684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/>
              <a:t>Execute</a:t>
            </a:r>
            <a:endParaRPr lang="en-US" altLang="zh-CN" sz="2333" dirty="0"/>
          </a:p>
        </p:txBody>
      </p:sp>
      <p:pic>
        <p:nvPicPr>
          <p:cNvPr id="21" name="Picture 4" descr="http://averagenobodies.files.wordpress.com/2013/08/beachballlarge-satrom.gif">
            <a:extLst>
              <a:ext uri="{FF2B5EF4-FFF2-40B4-BE49-F238E27FC236}">
                <a16:creationId xmlns:a16="http://schemas.microsoft.com/office/drawing/2014/main" id="{50A19829-0BC5-674E-B9C9-A038F05BE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2695" y="4490288"/>
            <a:ext cx="895988" cy="9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http://averagenobodies.files.wordpress.com/2013/08/beachballlarge-satrom.gif">
            <a:extLst>
              <a:ext uri="{FF2B5EF4-FFF2-40B4-BE49-F238E27FC236}">
                <a16:creationId xmlns:a16="http://schemas.microsoft.com/office/drawing/2014/main" id="{8F814015-8864-2F48-9690-4A8AEBBC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72654" y="4490288"/>
            <a:ext cx="895988" cy="90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剪去单角的矩形 14">
            <a:extLst>
              <a:ext uri="{FF2B5EF4-FFF2-40B4-BE49-F238E27FC236}">
                <a16:creationId xmlns:a16="http://schemas.microsoft.com/office/drawing/2014/main" id="{292DB44D-22DE-3346-A847-859EC697F641}"/>
              </a:ext>
            </a:extLst>
          </p:cNvPr>
          <p:cNvSpPr/>
          <p:nvPr/>
        </p:nvSpPr>
        <p:spPr>
          <a:xfrm>
            <a:off x="1965234" y="1085862"/>
            <a:ext cx="1725205" cy="171852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numCol="1" rtlCol="0" anchor="ctr"/>
          <a:lstStyle/>
          <a:p>
            <a:endParaRPr lang="en-US" altLang="zh-CN" sz="2000" dirty="0">
              <a:solidFill>
                <a:srgbClr val="FFFF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D71AF61-A0AB-554F-8E4B-3759F959D05A}"/>
              </a:ext>
            </a:extLst>
          </p:cNvPr>
          <p:cNvSpPr/>
          <p:nvPr/>
        </p:nvSpPr>
        <p:spPr>
          <a:xfrm>
            <a:off x="1981592" y="1043346"/>
            <a:ext cx="2001168" cy="163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7" dirty="0">
                <a:solidFill>
                  <a:srgbClr val="FFFF00"/>
                </a:solidFill>
              </a:rPr>
              <a:t>if (iphone &gt; 0)  {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    iphone--;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} 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if (case &gt; 0) {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    case--;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25" name="剪去单角的矩形 14">
            <a:extLst>
              <a:ext uri="{FF2B5EF4-FFF2-40B4-BE49-F238E27FC236}">
                <a16:creationId xmlns:a16="http://schemas.microsoft.com/office/drawing/2014/main" id="{AAB22D45-77DD-3A4A-A160-6A11AE061767}"/>
              </a:ext>
            </a:extLst>
          </p:cNvPr>
          <p:cNvSpPr/>
          <p:nvPr/>
        </p:nvSpPr>
        <p:spPr>
          <a:xfrm>
            <a:off x="5594523" y="1095604"/>
            <a:ext cx="1725205" cy="16602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numCol="1" rtlCol="0" anchor="ctr"/>
          <a:lstStyle/>
          <a:p>
            <a:endParaRPr lang="en-US" altLang="zh-CN" sz="2000" dirty="0">
              <a:solidFill>
                <a:srgbClr val="FFFF00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4A1675F-D6FD-184A-BF1C-4F6BB4E451AF}"/>
              </a:ext>
            </a:extLst>
          </p:cNvPr>
          <p:cNvSpPr/>
          <p:nvPr/>
        </p:nvSpPr>
        <p:spPr>
          <a:xfrm>
            <a:off x="5610880" y="1053089"/>
            <a:ext cx="2001168" cy="163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7" dirty="0">
                <a:solidFill>
                  <a:srgbClr val="002060"/>
                </a:solidFill>
              </a:rPr>
              <a:t>if (iphone &gt; 0)  {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    iphone--;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} 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if (case &gt; 0) {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    case--;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4BD095-F576-984E-9ACF-5415CD96FA25}"/>
              </a:ext>
            </a:extLst>
          </p:cNvPr>
          <p:cNvSpPr txBox="1"/>
          <p:nvPr/>
        </p:nvSpPr>
        <p:spPr>
          <a:xfrm>
            <a:off x="3999118" y="2236242"/>
            <a:ext cx="134135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67" dirty="0"/>
              <a:t>Commit</a:t>
            </a:r>
            <a:endParaRPr lang="en-US" altLang="zh-CN" sz="2000" dirty="0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D8758EB-DA40-1241-B74A-17BB6D784B62}"/>
              </a:ext>
            </a:extLst>
          </p:cNvPr>
          <p:cNvGrpSpPr/>
          <p:nvPr/>
        </p:nvGrpSpPr>
        <p:grpSpPr>
          <a:xfrm>
            <a:off x="1973438" y="3363775"/>
            <a:ext cx="6018052" cy="1065621"/>
            <a:chOff x="1453726" y="4036530"/>
            <a:chExt cx="7221662" cy="1278745"/>
          </a:xfrm>
        </p:grpSpPr>
        <p:pic>
          <p:nvPicPr>
            <p:cNvPr id="29" name="Picture 2" descr="https://tracker.moodle.org/secure/attachment/31467/Lock-Unlock-icon.png">
              <a:extLst>
                <a:ext uri="{FF2B5EF4-FFF2-40B4-BE49-F238E27FC236}">
                  <a16:creationId xmlns:a16="http://schemas.microsoft.com/office/drawing/2014/main" id="{B09680F9-8ACA-154E-830F-D8C5DDFEDB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726" y="4036530"/>
              <a:ext cx="1197994" cy="119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" descr="https://tracker.moodle.org/secure/attachment/31467/Lock-Unlock-icon.png">
              <a:extLst>
                <a:ext uri="{FF2B5EF4-FFF2-40B4-BE49-F238E27FC236}">
                  <a16:creationId xmlns:a16="http://schemas.microsoft.com/office/drawing/2014/main" id="{57FCA575-FA14-AD4D-A8C2-05AC6644F0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7394" y="4117281"/>
              <a:ext cx="1197994" cy="11979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7620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77 -0.35139 L -4.16667E-6 -3.7037E-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175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177 -0.38634 L -2.22222E-6 1.11022E-1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80" y="193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948 -0.21945 L -3.33333E-6 2.59259E-6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3" y="10972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8 -0.27315 L -2.22222E-6 1.11022E-1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20" grpId="0"/>
      <p:bldP spid="20" grpId="1"/>
      <p:bldP spid="2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33638" y="2837173"/>
            <a:ext cx="7223088" cy="2459786"/>
          </a:xfrm>
        </p:spPr>
        <p:txBody>
          <a:bodyPr>
            <a:noAutofit/>
          </a:bodyPr>
          <a:lstStyle/>
          <a:p>
            <a:r>
              <a:rPr lang="en-US" altLang="zh-CN" sz="3667" dirty="0"/>
              <a:t>Achieve serializability</a:t>
            </a:r>
          </a:p>
          <a:p>
            <a:r>
              <a:rPr lang="en-US" altLang="zh-CN" sz="3667" dirty="0"/>
              <a:t>w/o </a:t>
            </a:r>
            <a:r>
              <a:rPr lang="en-US" altLang="zh-CN" sz="3667" dirty="0">
                <a:solidFill>
                  <a:schemeClr val="tx1"/>
                </a:solidFill>
              </a:rPr>
              <a:t>aborting or blocking*</a:t>
            </a:r>
          </a:p>
          <a:p>
            <a:pPr lvl="1"/>
            <a:endParaRPr lang="en-US" altLang="zh-CN" sz="2333" dirty="0">
              <a:solidFill>
                <a:schemeClr val="tx1"/>
              </a:solidFill>
            </a:endParaRPr>
          </a:p>
          <a:p>
            <a:pPr lvl="1" algn="r"/>
            <a:r>
              <a:rPr lang="en-US" altLang="zh-CN" sz="3000" dirty="0">
                <a:solidFill>
                  <a:schemeClr val="tx1"/>
                </a:solidFill>
              </a:rPr>
              <a:t>* for common workloads</a:t>
            </a:r>
          </a:p>
        </p:txBody>
      </p:sp>
      <p:pic>
        <p:nvPicPr>
          <p:cNvPr id="4" name="Picture 2" descr="smarter-admins-goal-setting-at-work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139151" y="250490"/>
            <a:ext cx="4786648" cy="229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 rot="218797">
            <a:off x="5510039" y="1036305"/>
            <a:ext cx="1380263" cy="180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6" name="矩形 5"/>
          <p:cNvSpPr/>
          <p:nvPr/>
        </p:nvSpPr>
        <p:spPr>
          <a:xfrm rot="218797">
            <a:off x="5770584" y="-90252"/>
            <a:ext cx="1380263" cy="1801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7" name="矩形 6"/>
          <p:cNvSpPr/>
          <p:nvPr/>
        </p:nvSpPr>
        <p:spPr>
          <a:xfrm rot="218797">
            <a:off x="6291926" y="1463547"/>
            <a:ext cx="1380263" cy="7505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pic>
        <p:nvPicPr>
          <p:cNvPr id="8" name="Picture 2" descr="smarter-admins-goal-setting-at-work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EDEDED"/>
              </a:clrFrom>
              <a:clrTo>
                <a:srgbClr val="EDEDE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8"/>
          <a:stretch/>
        </p:blipFill>
        <p:spPr bwMode="auto">
          <a:xfrm>
            <a:off x="5697817" y="528226"/>
            <a:ext cx="624680" cy="199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37749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B627AE-7EA1-AE43-96FF-D27D579ED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approach of </a:t>
            </a:r>
            <a:r>
              <a:rPr lang="en-US" altLang="zh-CN" b="1" dirty="0"/>
              <a:t>ROCOCO</a:t>
            </a:r>
            <a:endParaRPr kumimoji="1"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26586D-C514-4F47-B49F-A8283E883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40AFB8-56ED-6F4F-8F2F-BDF81AB8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116</a:t>
            </a:fld>
            <a:endParaRPr lang="zh-CN" altLang="en-US"/>
          </a:p>
        </p:txBody>
      </p:sp>
      <p:sp>
        <p:nvSpPr>
          <p:cNvPr id="5" name="剪去单角的矩形 4">
            <a:extLst>
              <a:ext uri="{FF2B5EF4-FFF2-40B4-BE49-F238E27FC236}">
                <a16:creationId xmlns:a16="http://schemas.microsoft.com/office/drawing/2014/main" id="{E49CB5A3-63E8-0B48-B6D6-63975B7DF846}"/>
              </a:ext>
            </a:extLst>
          </p:cNvPr>
          <p:cNvSpPr/>
          <p:nvPr/>
        </p:nvSpPr>
        <p:spPr>
          <a:xfrm>
            <a:off x="1272015" y="3160089"/>
            <a:ext cx="1769582" cy="847945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500" dirty="0">
                <a:solidFill>
                  <a:srgbClr val="FFFF00"/>
                </a:solidFill>
              </a:rPr>
              <a:t>If (iphone &gt; 0)  {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    iphone--;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6" name="剪去单角的矩形 5">
            <a:extLst>
              <a:ext uri="{FF2B5EF4-FFF2-40B4-BE49-F238E27FC236}">
                <a16:creationId xmlns:a16="http://schemas.microsoft.com/office/drawing/2014/main" id="{AAD89123-9564-B349-AE4A-14E5ED57CE7E}"/>
              </a:ext>
            </a:extLst>
          </p:cNvPr>
          <p:cNvSpPr/>
          <p:nvPr/>
        </p:nvSpPr>
        <p:spPr>
          <a:xfrm>
            <a:off x="6242094" y="4086350"/>
            <a:ext cx="1781373" cy="805612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500" dirty="0">
              <a:solidFill>
                <a:srgbClr val="FFFF00"/>
              </a:solidFill>
            </a:endParaRPr>
          </a:p>
          <a:p>
            <a:r>
              <a:rPr lang="en-US" altLang="zh-CN" sz="1500" dirty="0">
                <a:solidFill>
                  <a:srgbClr val="FFFF00"/>
                </a:solidFill>
              </a:rPr>
              <a:t>if (case &gt; 0) {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    case--;</a:t>
            </a:r>
          </a:p>
          <a:p>
            <a:r>
              <a:rPr lang="en-US" altLang="zh-CN" sz="1500" dirty="0">
                <a:solidFill>
                  <a:srgbClr val="FFFF00"/>
                </a:solidFill>
              </a:rPr>
              <a:t>}</a:t>
            </a:r>
          </a:p>
          <a:p>
            <a:endParaRPr lang="en-US" altLang="zh-CN" sz="1500" dirty="0">
              <a:solidFill>
                <a:srgbClr val="FFFF00"/>
              </a:solidFill>
            </a:endParaRPr>
          </a:p>
        </p:txBody>
      </p:sp>
      <p:pic>
        <p:nvPicPr>
          <p:cNvPr id="7" name="Picture 4" descr="http://4.bp.blogspot.com/-0_CH7mTpHoQ/UibklncodFI/AAAAAAAAIvc/0w4WJLrtbuw/s640/Fran%C3%A7ois-Dumont-portrait-miniature-d-Emmanuelle-Marie-Anne-de-Coss%C3%A9-Brissac-contesse-de-Pons-collection-Jaegy-Theolayre.bmp">
            <a:extLst>
              <a:ext uri="{FF2B5EF4-FFF2-40B4-BE49-F238E27FC236}">
                <a16:creationId xmlns:a16="http://schemas.microsoft.com/office/drawing/2014/main" id="{4BE660B1-40B7-344A-B724-90DA0608F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2309" y="1287579"/>
            <a:ext cx="861683" cy="10771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圆柱形 5">
            <a:extLst>
              <a:ext uri="{FF2B5EF4-FFF2-40B4-BE49-F238E27FC236}">
                <a16:creationId xmlns:a16="http://schemas.microsoft.com/office/drawing/2014/main" id="{B9E3DDFF-1A0A-9B41-8441-CF3EF37E2CA0}"/>
              </a:ext>
            </a:extLst>
          </p:cNvPr>
          <p:cNvSpPr/>
          <p:nvPr/>
        </p:nvSpPr>
        <p:spPr>
          <a:xfrm>
            <a:off x="3161056" y="3653199"/>
            <a:ext cx="1077913" cy="857123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iPhone=1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sp>
        <p:nvSpPr>
          <p:cNvPr id="9" name="圆柱形 7">
            <a:extLst>
              <a:ext uri="{FF2B5EF4-FFF2-40B4-BE49-F238E27FC236}">
                <a16:creationId xmlns:a16="http://schemas.microsoft.com/office/drawing/2014/main" id="{4900AFF1-8798-DF4E-886E-BBAF95245E70}"/>
              </a:ext>
            </a:extLst>
          </p:cNvPr>
          <p:cNvSpPr/>
          <p:nvPr/>
        </p:nvSpPr>
        <p:spPr>
          <a:xfrm>
            <a:off x="5072861" y="3666317"/>
            <a:ext cx="1045319" cy="845976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Case=1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sp>
        <p:nvSpPr>
          <p:cNvPr id="10" name="上箭头 9">
            <a:extLst>
              <a:ext uri="{FF2B5EF4-FFF2-40B4-BE49-F238E27FC236}">
                <a16:creationId xmlns:a16="http://schemas.microsoft.com/office/drawing/2014/main" id="{0EF02C51-075A-D54D-BA50-78D25848946A}"/>
              </a:ext>
            </a:extLst>
          </p:cNvPr>
          <p:cNvSpPr/>
          <p:nvPr/>
        </p:nvSpPr>
        <p:spPr>
          <a:xfrm rot="6489243">
            <a:off x="4187287" y="1525267"/>
            <a:ext cx="240396" cy="2902233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1" name="上箭头 10">
            <a:extLst>
              <a:ext uri="{FF2B5EF4-FFF2-40B4-BE49-F238E27FC236}">
                <a16:creationId xmlns:a16="http://schemas.microsoft.com/office/drawing/2014/main" id="{D6A06B36-57C3-C840-AC4A-FFDE56E64317}"/>
              </a:ext>
            </a:extLst>
          </p:cNvPr>
          <p:cNvSpPr/>
          <p:nvPr/>
        </p:nvSpPr>
        <p:spPr>
          <a:xfrm rot="8958505">
            <a:off x="2842042" y="2155863"/>
            <a:ext cx="240396" cy="1388228"/>
          </a:xfrm>
          <a:prstGeom prst="upArrow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pic>
        <p:nvPicPr>
          <p:cNvPr id="12" name="Picture 2" descr="http://historicalhistrionics.files.wordpress.com/2012/03/marie-antoinette-portrait-louis-xvi.jpg">
            <a:extLst>
              <a:ext uri="{FF2B5EF4-FFF2-40B4-BE49-F238E27FC236}">
                <a16:creationId xmlns:a16="http://schemas.microsoft.com/office/drawing/2014/main" id="{DAE5B9B2-4969-D049-BDF3-CA3E01E04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417839" y="1263595"/>
            <a:ext cx="894308" cy="11321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上箭头 12">
            <a:extLst>
              <a:ext uri="{FF2B5EF4-FFF2-40B4-BE49-F238E27FC236}">
                <a16:creationId xmlns:a16="http://schemas.microsoft.com/office/drawing/2014/main" id="{4E4E9699-7B9D-8F4E-8972-C60719292A18}"/>
              </a:ext>
            </a:extLst>
          </p:cNvPr>
          <p:cNvSpPr/>
          <p:nvPr/>
        </p:nvSpPr>
        <p:spPr>
          <a:xfrm rot="14944705">
            <a:off x="4817995" y="1489790"/>
            <a:ext cx="240396" cy="2902233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4" name="上箭头 13">
            <a:extLst>
              <a:ext uri="{FF2B5EF4-FFF2-40B4-BE49-F238E27FC236}">
                <a16:creationId xmlns:a16="http://schemas.microsoft.com/office/drawing/2014/main" id="{5817D3B7-2E5C-804D-8092-4E8D43C8A5B7}"/>
              </a:ext>
            </a:extLst>
          </p:cNvPr>
          <p:cNvSpPr/>
          <p:nvPr/>
        </p:nvSpPr>
        <p:spPr>
          <a:xfrm rot="12783150">
            <a:off x="6065206" y="2304550"/>
            <a:ext cx="240396" cy="1388228"/>
          </a:xfrm>
          <a:prstGeom prst="up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4051C15B-9235-5743-8983-AB25E163358C}"/>
              </a:ext>
            </a:extLst>
          </p:cNvPr>
          <p:cNvSpPr/>
          <p:nvPr/>
        </p:nvSpPr>
        <p:spPr>
          <a:xfrm>
            <a:off x="1267561" y="4086350"/>
            <a:ext cx="1769582" cy="847945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500" dirty="0">
                <a:solidFill>
                  <a:srgbClr val="002060"/>
                </a:solidFill>
              </a:rPr>
              <a:t>If (iphone &gt; 0)  {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    iphone--;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}</a:t>
            </a:r>
          </a:p>
        </p:txBody>
      </p:sp>
      <p:sp>
        <p:nvSpPr>
          <p:cNvPr id="16" name="剪去单角的矩形 15">
            <a:extLst>
              <a:ext uri="{FF2B5EF4-FFF2-40B4-BE49-F238E27FC236}">
                <a16:creationId xmlns:a16="http://schemas.microsoft.com/office/drawing/2014/main" id="{8BA797FC-F8CF-A742-9B0E-3C1CABBFDD58}"/>
              </a:ext>
            </a:extLst>
          </p:cNvPr>
          <p:cNvSpPr/>
          <p:nvPr/>
        </p:nvSpPr>
        <p:spPr>
          <a:xfrm>
            <a:off x="6242094" y="3160089"/>
            <a:ext cx="1781373" cy="805612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500" dirty="0">
              <a:solidFill>
                <a:srgbClr val="002060"/>
              </a:solidFill>
            </a:endParaRPr>
          </a:p>
          <a:p>
            <a:r>
              <a:rPr lang="en-US" altLang="zh-CN" sz="1500" dirty="0">
                <a:solidFill>
                  <a:srgbClr val="002060"/>
                </a:solidFill>
              </a:rPr>
              <a:t>if (case &gt; 0) {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    case--;</a:t>
            </a:r>
          </a:p>
          <a:p>
            <a:r>
              <a:rPr lang="en-US" altLang="zh-CN" sz="1500" dirty="0">
                <a:solidFill>
                  <a:srgbClr val="002060"/>
                </a:solidFill>
              </a:rPr>
              <a:t>}</a:t>
            </a:r>
          </a:p>
          <a:p>
            <a:endParaRPr lang="en-US" altLang="zh-CN" sz="1500" dirty="0">
              <a:solidFill>
                <a:srgbClr val="002060"/>
              </a:solidFill>
            </a:endParaRPr>
          </a:p>
        </p:txBody>
      </p:sp>
      <p:pic>
        <p:nvPicPr>
          <p:cNvPr id="17" name="Picture 6" descr="Apple® - iPhone 6 Plus 64GB - Gold (AT&amp;T) - Larger Front">
            <a:extLst>
              <a:ext uri="{FF2B5EF4-FFF2-40B4-BE49-F238E27FC236}">
                <a16:creationId xmlns:a16="http://schemas.microsoft.com/office/drawing/2014/main" id="{3094A2DF-78CC-D941-9EDE-C1D5760154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11"/>
          <a:stretch/>
        </p:blipFill>
        <p:spPr bwMode="auto">
          <a:xfrm>
            <a:off x="2860039" y="1316588"/>
            <a:ext cx="434403" cy="861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768E5B82-AF37-744E-885D-C6FC4EB4F712}"/>
              </a:ext>
            </a:extLst>
          </p:cNvPr>
          <p:cNvSpPr/>
          <p:nvPr/>
        </p:nvSpPr>
        <p:spPr>
          <a:xfrm>
            <a:off x="864856" y="5015341"/>
            <a:ext cx="7403523" cy="62204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7" dirty="0"/>
              <a:t>Defer piece execution to enable reordering</a:t>
            </a:r>
            <a:endParaRPr lang="zh-CN" altLang="en-US" sz="2667" dirty="0"/>
          </a:p>
        </p:txBody>
      </p:sp>
      <p:pic>
        <p:nvPicPr>
          <p:cNvPr id="19" name="Picture 2" descr="http://fc09.deviantart.net/fs71/i/2012/007/4/0/new_sherlock_holmes_by_allegator-d4ll8lp.jpg">
            <a:extLst>
              <a:ext uri="{FF2B5EF4-FFF2-40B4-BE49-F238E27FC236}">
                <a16:creationId xmlns:a16="http://schemas.microsoft.com/office/drawing/2014/main" id="{7B1B8716-5491-6A46-907C-E3FE595624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47" b="8994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059756" y="3120140"/>
            <a:ext cx="1208253" cy="125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剪去单角的矩形 14">
            <a:extLst>
              <a:ext uri="{FF2B5EF4-FFF2-40B4-BE49-F238E27FC236}">
                <a16:creationId xmlns:a16="http://schemas.microsoft.com/office/drawing/2014/main" id="{6AC3C93F-BC54-1A46-AB56-55AAB8078BE0}"/>
              </a:ext>
            </a:extLst>
          </p:cNvPr>
          <p:cNvSpPr/>
          <p:nvPr/>
        </p:nvSpPr>
        <p:spPr>
          <a:xfrm>
            <a:off x="1965234" y="1318695"/>
            <a:ext cx="1725205" cy="165162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numCol="1" rtlCol="0" anchor="ctr"/>
          <a:lstStyle/>
          <a:p>
            <a:endParaRPr lang="en-US" altLang="zh-CN" sz="2000" dirty="0">
              <a:solidFill>
                <a:srgbClr val="FFFF0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9B3BD26-9845-CE45-917F-6AFF72ACA7F6}"/>
              </a:ext>
            </a:extLst>
          </p:cNvPr>
          <p:cNvSpPr/>
          <p:nvPr/>
        </p:nvSpPr>
        <p:spPr>
          <a:xfrm>
            <a:off x="1981592" y="1318513"/>
            <a:ext cx="2001168" cy="163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7" dirty="0">
                <a:solidFill>
                  <a:srgbClr val="FFFF00"/>
                </a:solidFill>
              </a:rPr>
              <a:t>if (iphone &gt; 0)  {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    iphone--;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} 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if (case &gt; 0) {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    case--;</a:t>
            </a:r>
          </a:p>
          <a:p>
            <a:r>
              <a:rPr lang="en-US" altLang="zh-CN" sz="1667" dirty="0">
                <a:solidFill>
                  <a:srgbClr val="FFFF00"/>
                </a:solidFill>
              </a:rPr>
              <a:t>}</a:t>
            </a:r>
          </a:p>
        </p:txBody>
      </p:sp>
      <p:sp>
        <p:nvSpPr>
          <p:cNvPr id="22" name="剪去单角的矩形 14">
            <a:extLst>
              <a:ext uri="{FF2B5EF4-FFF2-40B4-BE49-F238E27FC236}">
                <a16:creationId xmlns:a16="http://schemas.microsoft.com/office/drawing/2014/main" id="{F7FB4941-53ED-CC49-B612-A64DE046FAB2}"/>
              </a:ext>
            </a:extLst>
          </p:cNvPr>
          <p:cNvSpPr/>
          <p:nvPr/>
        </p:nvSpPr>
        <p:spPr>
          <a:xfrm>
            <a:off x="5567112" y="1314774"/>
            <a:ext cx="1725205" cy="1664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numCol="1" rtlCol="0" anchor="ctr"/>
          <a:lstStyle/>
          <a:p>
            <a:endParaRPr lang="en-US" altLang="zh-CN" sz="2000" dirty="0">
              <a:solidFill>
                <a:srgbClr val="FFFF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8407B21-FA8E-0147-BC8A-67BFD1412280}"/>
              </a:ext>
            </a:extLst>
          </p:cNvPr>
          <p:cNvSpPr/>
          <p:nvPr/>
        </p:nvSpPr>
        <p:spPr>
          <a:xfrm>
            <a:off x="5610880" y="1307089"/>
            <a:ext cx="2001168" cy="1631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7" dirty="0">
                <a:solidFill>
                  <a:srgbClr val="002060"/>
                </a:solidFill>
              </a:rPr>
              <a:t>if (iphone &gt; 0)  {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    iphone--;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} 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if (case &gt; 0) {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    case--;</a:t>
            </a:r>
          </a:p>
          <a:p>
            <a:r>
              <a:rPr lang="en-US" altLang="zh-CN" sz="1667" dirty="0">
                <a:solidFill>
                  <a:srgbClr val="00206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81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277 -0.35139 L -4.16667E-6 -3.7037E-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9" y="175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177 -0.38634 L 8.33333E-7 -3.7037E-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80" y="1930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4948 -0.21945 L -3.33333E-6 2.59259E-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483" y="1097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528 -0.27315 L 8.33333E-7 3.33333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81481E-6 L -0.03316 -0.04329 C -0.04063 -0.05255 -0.04445 -0.06621 -0.04445 -0.08033 C -0.04445 -0.09676 -0.04063 -0.10996 -0.03316 -0.11899 L 2.77778E-6 -0.16297 " pathEditMode="relative" rAng="16200000" ptsTypes="AAAAA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8148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81481E-6 L 0.07448 0.04305 C 0.09132 0.05231 0.1 0.06574 0.1 0.08009 C 0.1 0.09629 0.09132 0.10902 0.07448 0.11828 L -2.77778E-6 0.1618 " pathEditMode="relative" rAng="5400000" ptsTypes="AAAAA"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00" y="8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6" grpId="2" animBg="1"/>
      <p:bldP spid="10" grpId="0" animBg="1"/>
      <p:bldP spid="11" grpId="0" animBg="1"/>
      <p:bldP spid="13" grpId="0" animBg="1"/>
      <p:bldP spid="14" grpId="0" animBg="1"/>
      <p:bldP spid="15" grpId="0" animBg="1"/>
      <p:bldP spid="15" grpId="1" animBg="1"/>
      <p:bldP spid="16" grpId="0" animBg="1"/>
      <p:bldP spid="16" grpId="1" animBg="1"/>
      <p:bldP spid="16" grpId="2" animBg="1"/>
      <p:bldP spid="1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7D06A-AAAE-2447-8609-8E8AE65C3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Overview of ROCOCO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35A429-DCCC-EE4D-A0D4-01B62F8B99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640871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 Two-phase protocol</a:t>
            </a:r>
          </a:p>
          <a:p>
            <a:pPr lvl="1"/>
            <a:r>
              <a:rPr kumimoji="1" lang="en-US" altLang="zh-CN" dirty="0"/>
              <a:t>Most pieces are executed at the second phase</a:t>
            </a:r>
          </a:p>
          <a:p>
            <a:r>
              <a:rPr kumimoji="1" lang="en-US" altLang="zh-CN" dirty="0"/>
              <a:t>2. Decentralized dependency tracking </a:t>
            </a:r>
          </a:p>
          <a:p>
            <a:pPr lvl="1"/>
            <a:r>
              <a:rPr kumimoji="1" lang="en-US" altLang="zh-CN" dirty="0"/>
              <a:t>Servers track pieces’ arrival order</a:t>
            </a:r>
          </a:p>
          <a:p>
            <a:pPr lvl="1"/>
            <a:r>
              <a:rPr kumimoji="1" lang="en-US" altLang="zh-CN" dirty="0"/>
              <a:t>Identify non-serializable orders</a:t>
            </a:r>
          </a:p>
          <a:p>
            <a:pPr lvl="1"/>
            <a:r>
              <a:rPr kumimoji="1" lang="en-US" altLang="zh-CN" dirty="0"/>
              <a:t>Deterministically reorder pieces</a:t>
            </a:r>
          </a:p>
          <a:p>
            <a:r>
              <a:rPr kumimoji="1" lang="en-US" altLang="zh-CN" dirty="0"/>
              <a:t>3. Offline workload checking</a:t>
            </a:r>
          </a:p>
          <a:p>
            <a:pPr lvl="1"/>
            <a:r>
              <a:rPr kumimoji="1" lang="en-US" altLang="zh-CN" dirty="0"/>
              <a:t>Identifies safe workloads (common)</a:t>
            </a:r>
          </a:p>
          <a:p>
            <a:pPr lvl="1"/>
            <a:r>
              <a:rPr kumimoji="1" lang="en-US" altLang="zh-CN" dirty="0"/>
              <a:t>Identifies small parts that need traditional approaches (rare)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D3496D-F5A8-344F-B351-D9B941CE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969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493422-DC96-C448-8623-02616222C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#1 Two-phase protocol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1B7261-BB31-2D4F-B20D-7864CB33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118</a:t>
            </a:fld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234A51-8798-3849-9466-C7C28ADD5289}"/>
              </a:ext>
            </a:extLst>
          </p:cNvPr>
          <p:cNvSpPr/>
          <p:nvPr/>
        </p:nvSpPr>
        <p:spPr>
          <a:xfrm>
            <a:off x="1652868" y="1201316"/>
            <a:ext cx="2518695" cy="748937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/>
              <a:t>Start Phase</a:t>
            </a:r>
            <a:endParaRPr lang="zh-CN" altLang="en-US" sz="3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056B24-C5B2-5740-900A-8C6D49B0EA24}"/>
              </a:ext>
            </a:extLst>
          </p:cNvPr>
          <p:cNvSpPr/>
          <p:nvPr/>
        </p:nvSpPr>
        <p:spPr>
          <a:xfrm>
            <a:off x="4572000" y="1201317"/>
            <a:ext cx="2665318" cy="74601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/>
              <a:t>Commit Phase</a:t>
            </a:r>
            <a:endParaRPr lang="zh-CN" altLang="en-US" sz="3000" dirty="0"/>
          </a:p>
        </p:txBody>
      </p:sp>
      <p:sp>
        <p:nvSpPr>
          <p:cNvPr id="15" name="燕尾形箭头 14">
            <a:extLst>
              <a:ext uri="{FF2B5EF4-FFF2-40B4-BE49-F238E27FC236}">
                <a16:creationId xmlns:a16="http://schemas.microsoft.com/office/drawing/2014/main" id="{CD7760E0-01AD-D54F-B6EA-BAEA298A99A3}"/>
              </a:ext>
            </a:extLst>
          </p:cNvPr>
          <p:cNvSpPr/>
          <p:nvPr/>
        </p:nvSpPr>
        <p:spPr>
          <a:xfrm>
            <a:off x="1011238" y="1387848"/>
            <a:ext cx="7548563" cy="3924658"/>
          </a:xfrm>
          <a:prstGeom prst="notchedRightArrow">
            <a:avLst>
              <a:gd name="adj1" fmla="val 62539"/>
              <a:gd name="adj2" fmla="val 27955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C8F2FDC-16BB-8743-B2E4-008E50711178}"/>
              </a:ext>
            </a:extLst>
          </p:cNvPr>
          <p:cNvSpPr/>
          <p:nvPr/>
        </p:nvSpPr>
        <p:spPr>
          <a:xfrm>
            <a:off x="1944688" y="2415531"/>
            <a:ext cx="2226876" cy="1698402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33" dirty="0"/>
              <a:t>Send pieces to servers w/o executing them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0387697-EC86-2349-8A5D-051BDD540E45}"/>
              </a:ext>
            </a:extLst>
          </p:cNvPr>
          <p:cNvSpPr/>
          <p:nvPr/>
        </p:nvSpPr>
        <p:spPr>
          <a:xfrm>
            <a:off x="4673408" y="2415530"/>
            <a:ext cx="2491438" cy="1698403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33" dirty="0"/>
              <a:t>Establish a final order and execute pieces</a:t>
            </a:r>
          </a:p>
        </p:txBody>
      </p:sp>
      <p:sp>
        <p:nvSpPr>
          <p:cNvPr id="18" name="矩形标注 17">
            <a:extLst>
              <a:ext uri="{FF2B5EF4-FFF2-40B4-BE49-F238E27FC236}">
                <a16:creationId xmlns:a16="http://schemas.microsoft.com/office/drawing/2014/main" id="{671B23E6-4380-3E4F-B562-95FADD24B82F}"/>
              </a:ext>
            </a:extLst>
          </p:cNvPr>
          <p:cNvSpPr/>
          <p:nvPr/>
        </p:nvSpPr>
        <p:spPr>
          <a:xfrm>
            <a:off x="4673408" y="4456308"/>
            <a:ext cx="2890563" cy="937331"/>
          </a:xfrm>
          <a:prstGeom prst="wedgeRectCallout">
            <a:avLst>
              <a:gd name="adj1" fmla="val 6467"/>
              <a:gd name="adj2" fmla="val -96061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33" dirty="0"/>
              <a:t>Reorder for serializability</a:t>
            </a:r>
          </a:p>
        </p:txBody>
      </p:sp>
      <p:sp>
        <p:nvSpPr>
          <p:cNvPr id="19" name="矩形标注 18">
            <a:extLst>
              <a:ext uri="{FF2B5EF4-FFF2-40B4-BE49-F238E27FC236}">
                <a16:creationId xmlns:a16="http://schemas.microsoft.com/office/drawing/2014/main" id="{12518B81-1645-EF4A-89AD-9D878D7ADE57}"/>
              </a:ext>
            </a:extLst>
          </p:cNvPr>
          <p:cNvSpPr/>
          <p:nvPr/>
        </p:nvSpPr>
        <p:spPr>
          <a:xfrm>
            <a:off x="1652868" y="4456308"/>
            <a:ext cx="2518695" cy="937331"/>
          </a:xfrm>
          <a:prstGeom prst="wedgeRectCallout">
            <a:avLst>
              <a:gd name="adj1" fmla="val -5007"/>
              <a:gd name="adj2" fmla="val -98682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33" dirty="0"/>
              <a:t>Set up a provisional order</a:t>
            </a:r>
          </a:p>
        </p:txBody>
      </p:sp>
    </p:spTree>
    <p:extLst>
      <p:ext uri="{BB962C8B-B14F-4D97-AF65-F5344CB8AC3E}">
        <p14:creationId xmlns:p14="http://schemas.microsoft.com/office/powerpoint/2010/main" val="85179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EEFB4-A02A-2240-9F38-764D1B38D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#2 Dependency Tracking: Start Phase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698EDD-EBDC-3445-902C-9EBD73994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13D9E8-CAC1-A045-B91B-4BF0B538D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119</a:t>
            </a:fld>
            <a:endParaRPr lang="zh-CN" altLang="en-US"/>
          </a:p>
        </p:txBody>
      </p:sp>
      <p:sp>
        <p:nvSpPr>
          <p:cNvPr id="5" name="Document 21">
            <a:extLst>
              <a:ext uri="{FF2B5EF4-FFF2-40B4-BE49-F238E27FC236}">
                <a16:creationId xmlns:a16="http://schemas.microsoft.com/office/drawing/2014/main" id="{0AA316E2-C726-3C4A-86C0-EEEFA706BFB9}"/>
              </a:ext>
            </a:extLst>
          </p:cNvPr>
          <p:cNvSpPr/>
          <p:nvPr/>
        </p:nvSpPr>
        <p:spPr>
          <a:xfrm>
            <a:off x="4942107" y="852582"/>
            <a:ext cx="832716" cy="2129418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6" name="Document 21">
            <a:extLst>
              <a:ext uri="{FF2B5EF4-FFF2-40B4-BE49-F238E27FC236}">
                <a16:creationId xmlns:a16="http://schemas.microsoft.com/office/drawing/2014/main" id="{58A950D7-9CD1-0042-968B-36776437E4C1}"/>
              </a:ext>
            </a:extLst>
          </p:cNvPr>
          <p:cNvSpPr/>
          <p:nvPr/>
        </p:nvSpPr>
        <p:spPr>
          <a:xfrm>
            <a:off x="3327379" y="856454"/>
            <a:ext cx="832716" cy="2129418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7" name="Document 21">
            <a:extLst>
              <a:ext uri="{FF2B5EF4-FFF2-40B4-BE49-F238E27FC236}">
                <a16:creationId xmlns:a16="http://schemas.microsoft.com/office/drawing/2014/main" id="{1DE8F442-C950-B246-864F-ED14510D130F}"/>
              </a:ext>
            </a:extLst>
          </p:cNvPr>
          <p:cNvSpPr/>
          <p:nvPr/>
        </p:nvSpPr>
        <p:spPr>
          <a:xfrm>
            <a:off x="2158357" y="3371532"/>
            <a:ext cx="1879212" cy="2229698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D6F6FC8-4B28-7C43-A235-73EBA8404073}"/>
              </a:ext>
            </a:extLst>
          </p:cNvPr>
          <p:cNvSpPr/>
          <p:nvPr/>
        </p:nvSpPr>
        <p:spPr>
          <a:xfrm>
            <a:off x="5809506" y="982264"/>
            <a:ext cx="1474909" cy="166419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chemeClr val="accent5">
                    <a:lumMod val="50000"/>
                  </a:schemeClr>
                </a:solidFill>
              </a:rPr>
              <a:t>T2: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85EAA1-B4F7-E243-A0EC-5662DC732E3E}"/>
              </a:ext>
            </a:extLst>
          </p:cNvPr>
          <p:cNvSpPr/>
          <p:nvPr/>
        </p:nvSpPr>
        <p:spPr>
          <a:xfrm>
            <a:off x="1810844" y="991211"/>
            <a:ext cx="1474909" cy="166419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zh-CN" sz="2000" dirty="0">
                <a:solidFill>
                  <a:srgbClr val="FFFF00"/>
                </a:solidFill>
              </a:rPr>
              <a:t>T1:</a:t>
            </a:r>
          </a:p>
        </p:txBody>
      </p:sp>
      <p:sp>
        <p:nvSpPr>
          <p:cNvPr id="10" name="剪去单角的矩形 9">
            <a:extLst>
              <a:ext uri="{FF2B5EF4-FFF2-40B4-BE49-F238E27FC236}">
                <a16:creationId xmlns:a16="http://schemas.microsoft.com/office/drawing/2014/main" id="{582DE856-2EDE-2F40-AA17-8F94854215F6}"/>
              </a:ext>
            </a:extLst>
          </p:cNvPr>
          <p:cNvSpPr/>
          <p:nvPr/>
        </p:nvSpPr>
        <p:spPr>
          <a:xfrm>
            <a:off x="856237" y="3677532"/>
            <a:ext cx="1410000" cy="450000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FFFF00"/>
                </a:solidFill>
              </a:rPr>
              <a:t>if ... iphone--</a:t>
            </a:r>
          </a:p>
        </p:txBody>
      </p:sp>
      <p:sp>
        <p:nvSpPr>
          <p:cNvPr id="11" name="剪去单角的矩形 10">
            <a:extLst>
              <a:ext uri="{FF2B5EF4-FFF2-40B4-BE49-F238E27FC236}">
                <a16:creationId xmlns:a16="http://schemas.microsoft.com/office/drawing/2014/main" id="{A03B20E7-8B0D-F54B-846F-EDAF31986A9B}"/>
              </a:ext>
            </a:extLst>
          </p:cNvPr>
          <p:cNvSpPr/>
          <p:nvPr/>
        </p:nvSpPr>
        <p:spPr>
          <a:xfrm>
            <a:off x="4634688" y="4373854"/>
            <a:ext cx="1410000" cy="450000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667" dirty="0">
              <a:solidFill>
                <a:srgbClr val="FFFF00"/>
              </a:solidFill>
            </a:endParaRPr>
          </a:p>
          <a:p>
            <a:r>
              <a:rPr lang="en-US" altLang="zh-CN" sz="1667" dirty="0">
                <a:solidFill>
                  <a:srgbClr val="FFFF00"/>
                </a:solidFill>
              </a:rPr>
              <a:t>if ... case--</a:t>
            </a:r>
          </a:p>
          <a:p>
            <a:endParaRPr lang="en-US" altLang="zh-CN" sz="1667" dirty="0">
              <a:solidFill>
                <a:srgbClr val="FFFF00"/>
              </a:solidFill>
            </a:endParaRPr>
          </a:p>
        </p:txBody>
      </p:sp>
      <p:pic>
        <p:nvPicPr>
          <p:cNvPr id="12" name="Picture 4" descr="http://4.bp.blogspot.com/-0_CH7mTpHoQ/UibklncodFI/AAAAAAAAIvc/0w4WJLrtbuw/s640/Fran%C3%A7ois-Dumont-portrait-miniature-d-Emmanuelle-Marie-Anne-de-Coss%C3%A9-Brissac-contesse-de-Pons-collection-Jaegy-Theolayre.bmp">
            <a:extLst>
              <a:ext uri="{FF2B5EF4-FFF2-40B4-BE49-F238E27FC236}">
                <a16:creationId xmlns:a16="http://schemas.microsoft.com/office/drawing/2014/main" id="{205CD18F-4DAD-8A44-87B3-7F1C4D5C4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776" y="1275811"/>
            <a:ext cx="861683" cy="10771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圆柱形 5">
            <a:extLst>
              <a:ext uri="{FF2B5EF4-FFF2-40B4-BE49-F238E27FC236}">
                <a16:creationId xmlns:a16="http://schemas.microsoft.com/office/drawing/2014/main" id="{55FDF8D5-6A9C-7E48-818B-41D81FEACE63}"/>
              </a:ext>
            </a:extLst>
          </p:cNvPr>
          <p:cNvSpPr/>
          <p:nvPr/>
        </p:nvSpPr>
        <p:spPr>
          <a:xfrm>
            <a:off x="3059453" y="4894431"/>
            <a:ext cx="1077913" cy="750000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iPhone=1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pic>
        <p:nvPicPr>
          <p:cNvPr id="14" name="Picture 2" descr="http://historicalhistrionics.files.wordpress.com/2012/03/marie-antoinette-portrait-louis-xvi.jpg">
            <a:extLst>
              <a:ext uri="{FF2B5EF4-FFF2-40B4-BE49-F238E27FC236}">
                <a16:creationId xmlns:a16="http://schemas.microsoft.com/office/drawing/2014/main" id="{BFC0DA30-094B-1C48-B095-D3AF64FAC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353782" y="1294124"/>
            <a:ext cx="894308" cy="11321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16F9DFAD-68F5-6E42-980E-AF762AA54640}"/>
              </a:ext>
            </a:extLst>
          </p:cNvPr>
          <p:cNvSpPr/>
          <p:nvPr/>
        </p:nvSpPr>
        <p:spPr>
          <a:xfrm>
            <a:off x="856237" y="4373271"/>
            <a:ext cx="1410000" cy="450000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002060"/>
                </a:solidFill>
              </a:rPr>
              <a:t>if ... iphone--</a:t>
            </a:r>
          </a:p>
        </p:txBody>
      </p:sp>
      <p:sp>
        <p:nvSpPr>
          <p:cNvPr id="16" name="剪去单角的矩形 15">
            <a:extLst>
              <a:ext uri="{FF2B5EF4-FFF2-40B4-BE49-F238E27FC236}">
                <a16:creationId xmlns:a16="http://schemas.microsoft.com/office/drawing/2014/main" id="{606230C5-AE0E-2845-8530-0714D2A85E11}"/>
              </a:ext>
            </a:extLst>
          </p:cNvPr>
          <p:cNvSpPr/>
          <p:nvPr/>
        </p:nvSpPr>
        <p:spPr>
          <a:xfrm>
            <a:off x="4638664" y="3677532"/>
            <a:ext cx="1410000" cy="450000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667" dirty="0">
              <a:solidFill>
                <a:srgbClr val="002060"/>
              </a:solidFill>
            </a:endParaRPr>
          </a:p>
          <a:p>
            <a:r>
              <a:rPr lang="en-US" altLang="zh-CN" sz="1667" dirty="0">
                <a:solidFill>
                  <a:srgbClr val="002060"/>
                </a:solidFill>
              </a:rPr>
              <a:t>if ... case--</a:t>
            </a:r>
          </a:p>
          <a:p>
            <a:endParaRPr lang="en-US" altLang="zh-CN" sz="1667" dirty="0">
              <a:solidFill>
                <a:srgbClr val="002060"/>
              </a:solidFill>
            </a:endParaRPr>
          </a:p>
        </p:txBody>
      </p:sp>
      <p:sp>
        <p:nvSpPr>
          <p:cNvPr id="17" name="灯片编号占位符 6">
            <a:extLst>
              <a:ext uri="{FF2B5EF4-FFF2-40B4-BE49-F238E27FC236}">
                <a16:creationId xmlns:a16="http://schemas.microsoft.com/office/drawing/2014/main" id="{4E6D73D3-7418-FF43-9C61-C211C1F5E0B2}"/>
              </a:ext>
            </a:extLst>
          </p:cNvPr>
          <p:cNvSpPr txBox="1">
            <a:spLocks/>
          </p:cNvSpPr>
          <p:nvPr/>
        </p:nvSpPr>
        <p:spPr>
          <a:xfrm>
            <a:off x="5885218" y="5296960"/>
            <a:ext cx="17145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5803E52-DCF0-474E-A635-B981368560B5}" type="slidenum">
              <a:rPr lang="zh-CN" altLang="en-US" smtClean="0"/>
              <a:pPr/>
              <a:t>119</a:t>
            </a:fld>
            <a:endParaRPr lang="zh-CN" altLang="en-US"/>
          </a:p>
        </p:txBody>
      </p:sp>
      <p:sp>
        <p:nvSpPr>
          <p:cNvPr id="18" name="剪去单角的矩形 17">
            <a:extLst>
              <a:ext uri="{FF2B5EF4-FFF2-40B4-BE49-F238E27FC236}">
                <a16:creationId xmlns:a16="http://schemas.microsoft.com/office/drawing/2014/main" id="{58A6F61B-3394-8740-A837-DF2A1B846C95}"/>
              </a:ext>
            </a:extLst>
          </p:cNvPr>
          <p:cNvSpPr/>
          <p:nvPr/>
        </p:nvSpPr>
        <p:spPr>
          <a:xfrm>
            <a:off x="1862420" y="1371523"/>
            <a:ext cx="1410000" cy="450000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FFFF00"/>
                </a:solidFill>
              </a:rPr>
              <a:t>if ...iphone--</a:t>
            </a:r>
          </a:p>
        </p:txBody>
      </p:sp>
      <p:sp>
        <p:nvSpPr>
          <p:cNvPr id="19" name="剪去单角的矩形 18">
            <a:extLst>
              <a:ext uri="{FF2B5EF4-FFF2-40B4-BE49-F238E27FC236}">
                <a16:creationId xmlns:a16="http://schemas.microsoft.com/office/drawing/2014/main" id="{D69753F0-86DC-B04C-86AC-15A4BD4F8339}"/>
              </a:ext>
            </a:extLst>
          </p:cNvPr>
          <p:cNvSpPr/>
          <p:nvPr/>
        </p:nvSpPr>
        <p:spPr>
          <a:xfrm>
            <a:off x="1849218" y="1969274"/>
            <a:ext cx="1410000" cy="447978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FFFF00"/>
                </a:solidFill>
              </a:rPr>
              <a:t>if ... case--</a:t>
            </a:r>
          </a:p>
        </p:txBody>
      </p:sp>
      <p:sp>
        <p:nvSpPr>
          <p:cNvPr id="20" name="剪去单角的矩形 19">
            <a:extLst>
              <a:ext uri="{FF2B5EF4-FFF2-40B4-BE49-F238E27FC236}">
                <a16:creationId xmlns:a16="http://schemas.microsoft.com/office/drawing/2014/main" id="{B40C4D32-0C9D-E342-BE1E-EE8B632BCE70}"/>
              </a:ext>
            </a:extLst>
          </p:cNvPr>
          <p:cNvSpPr/>
          <p:nvPr/>
        </p:nvSpPr>
        <p:spPr>
          <a:xfrm>
            <a:off x="5837798" y="1389553"/>
            <a:ext cx="1410000" cy="450000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002060"/>
                </a:solidFill>
              </a:rPr>
              <a:t>if ... iphone--</a:t>
            </a:r>
          </a:p>
        </p:txBody>
      </p:sp>
      <p:sp>
        <p:nvSpPr>
          <p:cNvPr id="21" name="剪去单角的矩形 20">
            <a:extLst>
              <a:ext uri="{FF2B5EF4-FFF2-40B4-BE49-F238E27FC236}">
                <a16:creationId xmlns:a16="http://schemas.microsoft.com/office/drawing/2014/main" id="{D37DC247-D629-C04E-874F-CAC0B0F8F799}"/>
              </a:ext>
            </a:extLst>
          </p:cNvPr>
          <p:cNvSpPr/>
          <p:nvPr/>
        </p:nvSpPr>
        <p:spPr>
          <a:xfrm>
            <a:off x="5837798" y="1976318"/>
            <a:ext cx="1410000" cy="450000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002060"/>
                </a:solidFill>
              </a:rPr>
              <a:t>if ... case--</a:t>
            </a:r>
          </a:p>
        </p:txBody>
      </p:sp>
      <p:cxnSp>
        <p:nvCxnSpPr>
          <p:cNvPr id="22" name="直接箭头连接符 30">
            <a:extLst>
              <a:ext uri="{FF2B5EF4-FFF2-40B4-BE49-F238E27FC236}">
                <a16:creationId xmlns:a16="http://schemas.microsoft.com/office/drawing/2014/main" id="{7D82C22E-DFD6-2D47-A82D-40B4F3CB6B9D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>
            <a:off x="3059452" y="4163883"/>
            <a:ext cx="937" cy="259335"/>
          </a:xfrm>
          <a:prstGeom prst="straightConnector1">
            <a:avLst/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87663283-4747-D948-8912-2316EBD92E89}"/>
              </a:ext>
            </a:extLst>
          </p:cNvPr>
          <p:cNvSpPr/>
          <p:nvPr/>
        </p:nvSpPr>
        <p:spPr>
          <a:xfrm>
            <a:off x="2760389" y="4423218"/>
            <a:ext cx="6000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T2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221EB43-51BD-C049-9E21-B1ED24A5EDF1}"/>
              </a:ext>
            </a:extLst>
          </p:cNvPr>
          <p:cNvSpPr/>
          <p:nvPr/>
        </p:nvSpPr>
        <p:spPr>
          <a:xfrm>
            <a:off x="2759453" y="3713883"/>
            <a:ext cx="600000" cy="45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T1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7AB6714-F83E-8043-928A-7E3A713D1631}"/>
              </a:ext>
            </a:extLst>
          </p:cNvPr>
          <p:cNvSpPr txBox="1"/>
          <p:nvPr/>
        </p:nvSpPr>
        <p:spPr>
          <a:xfrm>
            <a:off x="2095500" y="3069772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500" dirty="0"/>
          </a:p>
        </p:txBody>
      </p:sp>
      <p:sp>
        <p:nvSpPr>
          <p:cNvPr id="26" name="Document 21">
            <a:extLst>
              <a:ext uri="{FF2B5EF4-FFF2-40B4-BE49-F238E27FC236}">
                <a16:creationId xmlns:a16="http://schemas.microsoft.com/office/drawing/2014/main" id="{A2C0A67E-EE50-7247-9DCE-D194E4FDA594}"/>
              </a:ext>
            </a:extLst>
          </p:cNvPr>
          <p:cNvSpPr/>
          <p:nvPr/>
        </p:nvSpPr>
        <p:spPr>
          <a:xfrm>
            <a:off x="6076288" y="3328013"/>
            <a:ext cx="1879212" cy="2229698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27" name="圆柱形 7">
            <a:extLst>
              <a:ext uri="{FF2B5EF4-FFF2-40B4-BE49-F238E27FC236}">
                <a16:creationId xmlns:a16="http://schemas.microsoft.com/office/drawing/2014/main" id="{8B39089A-FBE6-9447-B8E8-CAE3459040AF}"/>
              </a:ext>
            </a:extLst>
          </p:cNvPr>
          <p:cNvSpPr/>
          <p:nvPr/>
        </p:nvSpPr>
        <p:spPr>
          <a:xfrm>
            <a:off x="7015895" y="4850912"/>
            <a:ext cx="1045319" cy="750000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Case=1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93B533-8154-DA45-AC82-C581AA3CB6C8}"/>
              </a:ext>
            </a:extLst>
          </p:cNvPr>
          <p:cNvSpPr/>
          <p:nvPr/>
        </p:nvSpPr>
        <p:spPr>
          <a:xfrm>
            <a:off x="6726610" y="4382322"/>
            <a:ext cx="600000" cy="45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T1</a:t>
            </a:r>
          </a:p>
        </p:txBody>
      </p:sp>
      <p:cxnSp>
        <p:nvCxnSpPr>
          <p:cNvPr id="29" name="直接箭头连接符 40">
            <a:extLst>
              <a:ext uri="{FF2B5EF4-FFF2-40B4-BE49-F238E27FC236}">
                <a16:creationId xmlns:a16="http://schemas.microsoft.com/office/drawing/2014/main" id="{E2063F22-F697-FC4F-BFF2-12163D864707}"/>
              </a:ext>
            </a:extLst>
          </p:cNvPr>
          <p:cNvCxnSpPr>
            <a:stCxn id="30" idx="2"/>
            <a:endCxn id="28" idx="0"/>
          </p:cNvCxnSpPr>
          <p:nvPr/>
        </p:nvCxnSpPr>
        <p:spPr>
          <a:xfrm>
            <a:off x="7026610" y="4079679"/>
            <a:ext cx="0" cy="302643"/>
          </a:xfrm>
          <a:prstGeom prst="straightConnector1">
            <a:avLst/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FE782FBA-AD1B-BE40-A6ED-0859BF6A7EC6}"/>
              </a:ext>
            </a:extLst>
          </p:cNvPr>
          <p:cNvSpPr/>
          <p:nvPr/>
        </p:nvSpPr>
        <p:spPr>
          <a:xfrm>
            <a:off x="6726610" y="3629678"/>
            <a:ext cx="6000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T2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8F01F66-923B-1440-A1B0-784336707751}"/>
              </a:ext>
            </a:extLst>
          </p:cNvPr>
          <p:cNvSpPr/>
          <p:nvPr/>
        </p:nvSpPr>
        <p:spPr>
          <a:xfrm>
            <a:off x="3390452" y="2003459"/>
            <a:ext cx="600000" cy="45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T1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EAFC434E-69CA-8D40-BAC1-3E7F19CDDE81}"/>
              </a:ext>
            </a:extLst>
          </p:cNvPr>
          <p:cNvGrpSpPr/>
          <p:nvPr/>
        </p:nvGrpSpPr>
        <p:grpSpPr>
          <a:xfrm>
            <a:off x="5073786" y="1294124"/>
            <a:ext cx="600937" cy="1159335"/>
            <a:chOff x="5174143" y="1552949"/>
            <a:chExt cx="721124" cy="1391202"/>
          </a:xfrm>
        </p:grpSpPr>
        <p:cxnSp>
          <p:nvCxnSpPr>
            <p:cNvPr id="33" name="直接箭头连接符 51">
              <a:extLst>
                <a:ext uri="{FF2B5EF4-FFF2-40B4-BE49-F238E27FC236}">
                  <a16:creationId xmlns:a16="http://schemas.microsoft.com/office/drawing/2014/main" id="{1AC0B005-CE5E-4647-8CF8-4B5C089F0A67}"/>
                </a:ext>
              </a:extLst>
            </p:cNvPr>
            <p:cNvCxnSpPr>
              <a:stCxn id="35" idx="2"/>
              <a:endCxn id="34" idx="0"/>
            </p:cNvCxnSpPr>
            <p:nvPr/>
          </p:nvCxnSpPr>
          <p:spPr>
            <a:xfrm>
              <a:off x="5534143" y="2092949"/>
              <a:ext cx="1124" cy="31120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5A1EE15A-4CF1-A340-B4DD-D75D00474929}"/>
                </a:ext>
              </a:extLst>
            </p:cNvPr>
            <p:cNvSpPr/>
            <p:nvPr/>
          </p:nvSpPr>
          <p:spPr>
            <a:xfrm>
              <a:off x="5175267" y="2404151"/>
              <a:ext cx="72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002060"/>
                  </a:solidFill>
                </a:rPr>
                <a:t>T2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D27CF7E-6555-D94F-9403-520210488F08}"/>
                </a:ext>
              </a:extLst>
            </p:cNvPr>
            <p:cNvSpPr/>
            <p:nvPr/>
          </p:nvSpPr>
          <p:spPr>
            <a:xfrm>
              <a:off x="5174143" y="1552949"/>
              <a:ext cx="720000" cy="54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FFFF00"/>
                  </a:solidFill>
                </a:rPr>
                <a:t>T1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A60A214-062C-174A-AF86-AE69C0926A9C}"/>
              </a:ext>
            </a:extLst>
          </p:cNvPr>
          <p:cNvGrpSpPr/>
          <p:nvPr/>
        </p:nvGrpSpPr>
        <p:grpSpPr>
          <a:xfrm>
            <a:off x="3387164" y="1250816"/>
            <a:ext cx="600000" cy="1202643"/>
            <a:chOff x="3150197" y="1500979"/>
            <a:chExt cx="720000" cy="144317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D687649-7E4A-924D-9071-D64E1AD865B2}"/>
                </a:ext>
              </a:extLst>
            </p:cNvPr>
            <p:cNvSpPr/>
            <p:nvPr/>
          </p:nvSpPr>
          <p:spPr>
            <a:xfrm>
              <a:off x="3150197" y="2404151"/>
              <a:ext cx="720000" cy="54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FFFF00"/>
                  </a:solidFill>
                </a:rPr>
                <a:t>T1</a:t>
              </a:r>
            </a:p>
          </p:txBody>
        </p:sp>
        <p:cxnSp>
          <p:nvCxnSpPr>
            <p:cNvPr id="38" name="直接箭头连接符 59">
              <a:extLst>
                <a:ext uri="{FF2B5EF4-FFF2-40B4-BE49-F238E27FC236}">
                  <a16:creationId xmlns:a16="http://schemas.microsoft.com/office/drawing/2014/main" id="{0BEEDACF-0341-A34A-B38C-4A6BC8CB4CF7}"/>
                </a:ext>
              </a:extLst>
            </p:cNvPr>
            <p:cNvCxnSpPr>
              <a:stCxn id="39" idx="2"/>
              <a:endCxn id="37" idx="0"/>
            </p:cNvCxnSpPr>
            <p:nvPr/>
          </p:nvCxnSpPr>
          <p:spPr>
            <a:xfrm>
              <a:off x="3510197" y="2040979"/>
              <a:ext cx="0" cy="36317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8F0D2D4-EA02-4740-AEFC-162399A14DED}"/>
                </a:ext>
              </a:extLst>
            </p:cNvPr>
            <p:cNvSpPr/>
            <p:nvPr/>
          </p:nvSpPr>
          <p:spPr>
            <a:xfrm>
              <a:off x="3150197" y="1500979"/>
              <a:ext cx="72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002060"/>
                  </a:solidFill>
                </a:rPr>
                <a:t>T2</a:t>
              </a: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6AF2922B-7DCD-EC4C-B15F-9FDEF1E6FD20}"/>
              </a:ext>
            </a:extLst>
          </p:cNvPr>
          <p:cNvSpPr/>
          <p:nvPr/>
        </p:nvSpPr>
        <p:spPr>
          <a:xfrm>
            <a:off x="5085166" y="2003459"/>
            <a:ext cx="600000" cy="45000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T2</a:t>
            </a:r>
          </a:p>
        </p:txBody>
      </p:sp>
    </p:spTree>
    <p:extLst>
      <p:ext uri="{BB962C8B-B14F-4D97-AF65-F5344CB8AC3E}">
        <p14:creationId xmlns:p14="http://schemas.microsoft.com/office/powerpoint/2010/main" val="1244619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594 -0.40393 L -1.11111E-6 -3.7037E-7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06" y="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81 0.2993 L -1.38889E-6 -4.8148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32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372 -0.51875 L -1.11111E-6 3.7037E-7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94" y="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0104 0.42153 L 1.66667E-6 2.22222E-6 " pathEditMode="relative" rAng="0" ptsTypes="AA">
                                      <p:cBhvr>
                                        <p:cTn id="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52" y="-2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92 -0.29954 L 4.72222E-6 -3.7037E-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69" y="149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388 -0.41852 L -4.44444E-6 3.7037E-7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94" y="20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66 0.28889 L 2.77778E-6 -4.81481E-6 " pathEditMode="relative" rAng="0" ptsTypes="AA">
                                      <p:cBhvr>
                                        <p:cTn id="76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42" y="-1444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028 0.42315 L -5.55556E-7 1.85185E-6 " pathEditMode="relative" rAng="0" ptsTypes="AA">
                                      <p:cBhvr>
                                        <p:cTn id="80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031" y="-2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0" grpId="0" animBg="1"/>
      <p:bldP spid="10" grpId="1" animBg="1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8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8" grpId="0" animBg="1"/>
      <p:bldP spid="30" grpId="0" animBg="1"/>
      <p:bldP spid="31" grpId="0" animBg="1"/>
      <p:bldP spid="31" grpId="1" animBg="1"/>
      <p:bldP spid="40" grpId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643BC-44AF-1921-2EF9-1EB36BF3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Deadlock: what if Thread 1 first acquires lock[a]?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64B9D-5F13-C232-3947-0A081EFC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452CF-D601-E9C7-7FCA-74AADD59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graphicFrame>
        <p:nvGraphicFramePr>
          <p:cNvPr id="5" name="表格 29">
            <a:extLst>
              <a:ext uri="{FF2B5EF4-FFF2-40B4-BE49-F238E27FC236}">
                <a16:creationId xmlns:a16="http://schemas.microsoft.com/office/drawing/2014/main" id="{D74C28E0-BE4F-A41C-8F64-073CE387ED43}"/>
              </a:ext>
            </a:extLst>
          </p:cNvPr>
          <p:cNvGraphicFramePr>
            <a:graphicFrameLocks noGrp="1"/>
          </p:cNvGraphicFramePr>
          <p:nvPr/>
        </p:nvGraphicFramePr>
        <p:xfrm>
          <a:off x="683894" y="1069901"/>
          <a:ext cx="8460425" cy="39624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6220">
                  <a:extLst>
                    <a:ext uri="{9D8B030D-6E8A-4147-A177-3AD203B41FA5}">
                      <a16:colId xmlns:a16="http://schemas.microsoft.com/office/drawing/2014/main" val="315609503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400926995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939442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443702018"/>
                    </a:ext>
                  </a:extLst>
                </a:gridCol>
                <a:gridCol w="1403645">
                  <a:extLst>
                    <a:ext uri="{9D8B030D-6E8A-4147-A177-3AD203B41FA5}">
                      <a16:colId xmlns:a16="http://schemas.microsoft.com/office/drawing/2014/main" val="2142230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0 (Transfer)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1 (Audit)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Bank[Alice]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Bank[bob]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Sum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52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81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Acquire(lock[a])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759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97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036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65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95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12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6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895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871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427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855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531076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C2A62A-2F12-6142-9823-35D6B1F20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#2 Dependency Tracking: Commit Phase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2B45BE-F785-3440-845A-5710C3A578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B11767-A764-2B4F-B25B-79EAC6215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120</a:t>
            </a:fld>
            <a:endParaRPr lang="zh-CN" altLang="en-US"/>
          </a:p>
        </p:txBody>
      </p:sp>
      <p:sp>
        <p:nvSpPr>
          <p:cNvPr id="5" name="剪去单角的矩形 4">
            <a:extLst>
              <a:ext uri="{FF2B5EF4-FFF2-40B4-BE49-F238E27FC236}">
                <a16:creationId xmlns:a16="http://schemas.microsoft.com/office/drawing/2014/main" id="{D6B21DD6-B15E-EE4A-9EEA-013A44D0346C}"/>
              </a:ext>
            </a:extLst>
          </p:cNvPr>
          <p:cNvSpPr/>
          <p:nvPr/>
        </p:nvSpPr>
        <p:spPr>
          <a:xfrm>
            <a:off x="4743679" y="4371791"/>
            <a:ext cx="1370805" cy="426078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667" dirty="0">
              <a:solidFill>
                <a:srgbClr val="FFFF00"/>
              </a:solidFill>
            </a:endParaRPr>
          </a:p>
          <a:p>
            <a:r>
              <a:rPr lang="en-US" altLang="zh-CN" sz="1667" dirty="0">
                <a:solidFill>
                  <a:srgbClr val="FFFF00"/>
                </a:solidFill>
              </a:rPr>
              <a:t>if ... case--</a:t>
            </a:r>
          </a:p>
          <a:p>
            <a:endParaRPr lang="en-US" altLang="zh-CN" sz="1667" dirty="0">
              <a:solidFill>
                <a:srgbClr val="FFFF00"/>
              </a:solidFill>
            </a:endParaRPr>
          </a:p>
        </p:txBody>
      </p:sp>
      <p:sp>
        <p:nvSpPr>
          <p:cNvPr id="6" name="剪去单角的矩形 5">
            <a:extLst>
              <a:ext uri="{FF2B5EF4-FFF2-40B4-BE49-F238E27FC236}">
                <a16:creationId xmlns:a16="http://schemas.microsoft.com/office/drawing/2014/main" id="{99E545AB-D36B-B544-8837-2B9119EA23CA}"/>
              </a:ext>
            </a:extLst>
          </p:cNvPr>
          <p:cNvSpPr/>
          <p:nvPr/>
        </p:nvSpPr>
        <p:spPr>
          <a:xfrm>
            <a:off x="4744105" y="3633956"/>
            <a:ext cx="1327781" cy="411269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667" dirty="0">
              <a:solidFill>
                <a:srgbClr val="002060"/>
              </a:solidFill>
            </a:endParaRPr>
          </a:p>
          <a:p>
            <a:r>
              <a:rPr lang="en-US" altLang="zh-CN" sz="1667" dirty="0">
                <a:solidFill>
                  <a:srgbClr val="002060"/>
                </a:solidFill>
              </a:rPr>
              <a:t>if ... case--</a:t>
            </a:r>
          </a:p>
          <a:p>
            <a:endParaRPr lang="en-US" altLang="zh-CN" sz="1667" dirty="0">
              <a:solidFill>
                <a:srgbClr val="002060"/>
              </a:solidFill>
            </a:endParaRPr>
          </a:p>
        </p:txBody>
      </p:sp>
      <p:sp>
        <p:nvSpPr>
          <p:cNvPr id="7" name="Document 21">
            <a:extLst>
              <a:ext uri="{FF2B5EF4-FFF2-40B4-BE49-F238E27FC236}">
                <a16:creationId xmlns:a16="http://schemas.microsoft.com/office/drawing/2014/main" id="{6E24C4CC-72BD-3744-8E6C-D7CC6FD7C141}"/>
              </a:ext>
            </a:extLst>
          </p:cNvPr>
          <p:cNvSpPr/>
          <p:nvPr/>
        </p:nvSpPr>
        <p:spPr>
          <a:xfrm>
            <a:off x="6386185" y="900646"/>
            <a:ext cx="832716" cy="2129418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8" name="Document 21">
            <a:extLst>
              <a:ext uri="{FF2B5EF4-FFF2-40B4-BE49-F238E27FC236}">
                <a16:creationId xmlns:a16="http://schemas.microsoft.com/office/drawing/2014/main" id="{3FCBC7CC-A757-9C49-A575-6594249A3838}"/>
              </a:ext>
            </a:extLst>
          </p:cNvPr>
          <p:cNvSpPr/>
          <p:nvPr/>
        </p:nvSpPr>
        <p:spPr>
          <a:xfrm>
            <a:off x="1881245" y="902814"/>
            <a:ext cx="832716" cy="2129418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9" name="Document 21">
            <a:extLst>
              <a:ext uri="{FF2B5EF4-FFF2-40B4-BE49-F238E27FC236}">
                <a16:creationId xmlns:a16="http://schemas.microsoft.com/office/drawing/2014/main" id="{2C1640BD-283A-3241-A800-4904167C1436}"/>
              </a:ext>
            </a:extLst>
          </p:cNvPr>
          <p:cNvSpPr/>
          <p:nvPr/>
        </p:nvSpPr>
        <p:spPr>
          <a:xfrm>
            <a:off x="2232440" y="3371532"/>
            <a:ext cx="1879212" cy="2229698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10" name="剪去单角的矩形 9">
            <a:extLst>
              <a:ext uri="{FF2B5EF4-FFF2-40B4-BE49-F238E27FC236}">
                <a16:creationId xmlns:a16="http://schemas.microsoft.com/office/drawing/2014/main" id="{A28C739B-0C18-9146-843D-65B7878F220C}"/>
              </a:ext>
            </a:extLst>
          </p:cNvPr>
          <p:cNvSpPr/>
          <p:nvPr/>
        </p:nvSpPr>
        <p:spPr>
          <a:xfrm>
            <a:off x="836083" y="3677532"/>
            <a:ext cx="1396357" cy="450000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FFFF00"/>
                </a:solidFill>
              </a:rPr>
              <a:t>if ... iphone--</a:t>
            </a:r>
          </a:p>
        </p:txBody>
      </p:sp>
      <p:pic>
        <p:nvPicPr>
          <p:cNvPr id="11" name="Picture 4" descr="http://4.bp.blogspot.com/-0_CH7mTpHoQ/UibklncodFI/AAAAAAAAIvc/0w4WJLrtbuw/s640/Fran%C3%A7ois-Dumont-portrait-miniature-d-Emmanuelle-Marie-Anne-de-Coss%C3%A9-Brissac-contesse-de-Pons-collection-Jaegy-Theolayre.bmp">
            <a:extLst>
              <a:ext uri="{FF2B5EF4-FFF2-40B4-BE49-F238E27FC236}">
                <a16:creationId xmlns:a16="http://schemas.microsoft.com/office/drawing/2014/main" id="{1130F3BA-34C6-FD46-9B80-F52080DF1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1776" y="1275811"/>
            <a:ext cx="861683" cy="10771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圆柱形 5">
            <a:extLst>
              <a:ext uri="{FF2B5EF4-FFF2-40B4-BE49-F238E27FC236}">
                <a16:creationId xmlns:a16="http://schemas.microsoft.com/office/drawing/2014/main" id="{1CB2C584-7374-794E-AE15-AA91F62A8135}"/>
              </a:ext>
            </a:extLst>
          </p:cNvPr>
          <p:cNvSpPr/>
          <p:nvPr/>
        </p:nvSpPr>
        <p:spPr>
          <a:xfrm>
            <a:off x="3133536" y="4894431"/>
            <a:ext cx="1077913" cy="750000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iPhone=1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pic>
        <p:nvPicPr>
          <p:cNvPr id="13" name="Picture 2" descr="http://historicalhistrionics.files.wordpress.com/2012/03/marie-antoinette-portrait-louis-xvi.jpg">
            <a:extLst>
              <a:ext uri="{FF2B5EF4-FFF2-40B4-BE49-F238E27FC236}">
                <a16:creationId xmlns:a16="http://schemas.microsoft.com/office/drawing/2014/main" id="{5FA75A9A-C14C-F24A-92C8-6B8D65D97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353782" y="1294124"/>
            <a:ext cx="894308" cy="11321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剪去单角的矩形 13">
            <a:extLst>
              <a:ext uri="{FF2B5EF4-FFF2-40B4-BE49-F238E27FC236}">
                <a16:creationId xmlns:a16="http://schemas.microsoft.com/office/drawing/2014/main" id="{A4F61E21-1D4B-F846-BD97-A36BE3A05C50}"/>
              </a:ext>
            </a:extLst>
          </p:cNvPr>
          <p:cNvSpPr/>
          <p:nvPr/>
        </p:nvSpPr>
        <p:spPr>
          <a:xfrm>
            <a:off x="836083" y="4371791"/>
            <a:ext cx="1396357" cy="450000"/>
          </a:xfrm>
          <a:prstGeom prst="snip1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002060"/>
                </a:solidFill>
              </a:rPr>
              <a:t>if ... iphone--</a:t>
            </a:r>
          </a:p>
        </p:txBody>
      </p:sp>
      <p:cxnSp>
        <p:nvCxnSpPr>
          <p:cNvPr id="15" name="直接箭头连接符 30">
            <a:extLst>
              <a:ext uri="{FF2B5EF4-FFF2-40B4-BE49-F238E27FC236}">
                <a16:creationId xmlns:a16="http://schemas.microsoft.com/office/drawing/2014/main" id="{F07A676C-4E2C-2049-B0D3-2B6CD1DA41A1}"/>
              </a:ext>
            </a:extLst>
          </p:cNvPr>
          <p:cNvCxnSpPr>
            <a:stCxn id="17" idx="2"/>
            <a:endCxn id="16" idx="0"/>
          </p:cNvCxnSpPr>
          <p:nvPr/>
        </p:nvCxnSpPr>
        <p:spPr>
          <a:xfrm>
            <a:off x="3133536" y="4163883"/>
            <a:ext cx="937" cy="259335"/>
          </a:xfrm>
          <a:prstGeom prst="straightConnector1">
            <a:avLst/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2437A8F9-1918-B849-8006-B90B89D1EC80}"/>
              </a:ext>
            </a:extLst>
          </p:cNvPr>
          <p:cNvSpPr/>
          <p:nvPr/>
        </p:nvSpPr>
        <p:spPr>
          <a:xfrm>
            <a:off x="2834473" y="4423218"/>
            <a:ext cx="6000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T2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54095F1-CA00-DA4D-A22F-9000E3B02359}"/>
              </a:ext>
            </a:extLst>
          </p:cNvPr>
          <p:cNvSpPr/>
          <p:nvPr/>
        </p:nvSpPr>
        <p:spPr>
          <a:xfrm>
            <a:off x="2833536" y="3713883"/>
            <a:ext cx="600000" cy="45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T1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2ACE23-FE16-E043-A8C4-2B2C1AB220CE}"/>
              </a:ext>
            </a:extLst>
          </p:cNvPr>
          <p:cNvSpPr txBox="1"/>
          <p:nvPr/>
        </p:nvSpPr>
        <p:spPr>
          <a:xfrm>
            <a:off x="2095500" y="3069772"/>
            <a:ext cx="18473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500" dirty="0"/>
          </a:p>
        </p:txBody>
      </p:sp>
      <p:sp>
        <p:nvSpPr>
          <p:cNvPr id="19" name="Document 21">
            <a:extLst>
              <a:ext uri="{FF2B5EF4-FFF2-40B4-BE49-F238E27FC236}">
                <a16:creationId xmlns:a16="http://schemas.microsoft.com/office/drawing/2014/main" id="{7097E130-0BDD-0547-ACFD-DB9B59503E53}"/>
              </a:ext>
            </a:extLst>
          </p:cNvPr>
          <p:cNvSpPr/>
          <p:nvPr/>
        </p:nvSpPr>
        <p:spPr>
          <a:xfrm>
            <a:off x="6082469" y="3339341"/>
            <a:ext cx="1879212" cy="2229698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20" name="圆柱形 7">
            <a:extLst>
              <a:ext uri="{FF2B5EF4-FFF2-40B4-BE49-F238E27FC236}">
                <a16:creationId xmlns:a16="http://schemas.microsoft.com/office/drawing/2014/main" id="{FCF610D5-C3F0-8B46-9FAB-D4B4CA4FCA0E}"/>
              </a:ext>
            </a:extLst>
          </p:cNvPr>
          <p:cNvSpPr/>
          <p:nvPr/>
        </p:nvSpPr>
        <p:spPr>
          <a:xfrm>
            <a:off x="7022076" y="4862240"/>
            <a:ext cx="1045319" cy="750000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chemeClr val="tx1"/>
                </a:solidFill>
              </a:rPr>
              <a:t>Case=1</a:t>
            </a:r>
            <a:endParaRPr lang="zh-CN" altLang="en-US" sz="1667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A14FA5-26BF-2944-8340-204EDFFBA281}"/>
              </a:ext>
            </a:extLst>
          </p:cNvPr>
          <p:cNvSpPr/>
          <p:nvPr/>
        </p:nvSpPr>
        <p:spPr>
          <a:xfrm>
            <a:off x="6732791" y="4393650"/>
            <a:ext cx="600000" cy="450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T1</a:t>
            </a:r>
          </a:p>
        </p:txBody>
      </p:sp>
      <p:cxnSp>
        <p:nvCxnSpPr>
          <p:cNvPr id="22" name="直接箭头连接符 40">
            <a:extLst>
              <a:ext uri="{FF2B5EF4-FFF2-40B4-BE49-F238E27FC236}">
                <a16:creationId xmlns:a16="http://schemas.microsoft.com/office/drawing/2014/main" id="{4E3E174D-56E0-824D-AC61-46D574230C16}"/>
              </a:ext>
            </a:extLst>
          </p:cNvPr>
          <p:cNvCxnSpPr>
            <a:stCxn id="23" idx="2"/>
            <a:endCxn id="21" idx="0"/>
          </p:cNvCxnSpPr>
          <p:nvPr/>
        </p:nvCxnSpPr>
        <p:spPr>
          <a:xfrm>
            <a:off x="7032791" y="4091007"/>
            <a:ext cx="0" cy="302643"/>
          </a:xfrm>
          <a:prstGeom prst="straightConnector1">
            <a:avLst/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28075A00-7EDC-C545-B508-02B0658B03A0}"/>
              </a:ext>
            </a:extLst>
          </p:cNvPr>
          <p:cNvSpPr/>
          <p:nvPr/>
        </p:nvSpPr>
        <p:spPr>
          <a:xfrm>
            <a:off x="6732791" y="3641007"/>
            <a:ext cx="600000" cy="450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T2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0185A75-A7ED-7E4A-93E7-FAC664FAC626}"/>
              </a:ext>
            </a:extLst>
          </p:cNvPr>
          <p:cNvGrpSpPr/>
          <p:nvPr/>
        </p:nvGrpSpPr>
        <p:grpSpPr>
          <a:xfrm>
            <a:off x="6517863" y="1342188"/>
            <a:ext cx="600937" cy="1159335"/>
            <a:chOff x="5174143" y="1552949"/>
            <a:chExt cx="721124" cy="1391202"/>
          </a:xfrm>
        </p:grpSpPr>
        <p:cxnSp>
          <p:nvCxnSpPr>
            <p:cNvPr id="25" name="直接箭头连接符 51">
              <a:extLst>
                <a:ext uri="{FF2B5EF4-FFF2-40B4-BE49-F238E27FC236}">
                  <a16:creationId xmlns:a16="http://schemas.microsoft.com/office/drawing/2014/main" id="{6DDF16D0-79DB-8848-B1ED-D5985E0728E0}"/>
                </a:ext>
              </a:extLst>
            </p:cNvPr>
            <p:cNvCxnSpPr>
              <a:stCxn id="27" idx="2"/>
              <a:endCxn id="26" idx="0"/>
            </p:cNvCxnSpPr>
            <p:nvPr/>
          </p:nvCxnSpPr>
          <p:spPr>
            <a:xfrm>
              <a:off x="5534143" y="2092949"/>
              <a:ext cx="1124" cy="31120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2B070DA6-713B-8F40-94AB-21DD83807996}"/>
                </a:ext>
              </a:extLst>
            </p:cNvPr>
            <p:cNvSpPr/>
            <p:nvPr/>
          </p:nvSpPr>
          <p:spPr>
            <a:xfrm>
              <a:off x="5175267" y="2404151"/>
              <a:ext cx="72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002060"/>
                  </a:solidFill>
                </a:rPr>
                <a:t>T2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98BB13F5-36A6-3549-9F0B-F4188D5E7EEE}"/>
                </a:ext>
              </a:extLst>
            </p:cNvPr>
            <p:cNvSpPr/>
            <p:nvPr/>
          </p:nvSpPr>
          <p:spPr>
            <a:xfrm>
              <a:off x="5174143" y="1552949"/>
              <a:ext cx="720000" cy="54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FFFF00"/>
                  </a:solidFill>
                </a:rPr>
                <a:t>T1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FD62403-3B0A-8545-9F4F-77A3EC30DDD3}"/>
              </a:ext>
            </a:extLst>
          </p:cNvPr>
          <p:cNvGrpSpPr/>
          <p:nvPr/>
        </p:nvGrpSpPr>
        <p:grpSpPr>
          <a:xfrm>
            <a:off x="1941030" y="1297176"/>
            <a:ext cx="600000" cy="1202643"/>
            <a:chOff x="3150197" y="1500979"/>
            <a:chExt cx="720000" cy="144317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A665059-2D0F-A845-AFD1-BCF09EF22F89}"/>
                </a:ext>
              </a:extLst>
            </p:cNvPr>
            <p:cNvSpPr/>
            <p:nvPr/>
          </p:nvSpPr>
          <p:spPr>
            <a:xfrm>
              <a:off x="3150197" y="2404151"/>
              <a:ext cx="720000" cy="54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FFFF00"/>
                  </a:solidFill>
                </a:rPr>
                <a:t>T1</a:t>
              </a:r>
            </a:p>
          </p:txBody>
        </p:sp>
        <p:cxnSp>
          <p:nvCxnSpPr>
            <p:cNvPr id="30" name="直接箭头连接符 59">
              <a:extLst>
                <a:ext uri="{FF2B5EF4-FFF2-40B4-BE49-F238E27FC236}">
                  <a16:creationId xmlns:a16="http://schemas.microsoft.com/office/drawing/2014/main" id="{18B40D42-898E-E74B-B937-25528343F4E7}"/>
                </a:ext>
              </a:extLst>
            </p:cNvPr>
            <p:cNvCxnSpPr>
              <a:stCxn id="31" idx="2"/>
              <a:endCxn id="29" idx="0"/>
            </p:cNvCxnSpPr>
            <p:nvPr/>
          </p:nvCxnSpPr>
          <p:spPr>
            <a:xfrm>
              <a:off x="3510197" y="2040979"/>
              <a:ext cx="0" cy="36317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7B50C7B-A5E9-514B-929D-857E760064B6}"/>
                </a:ext>
              </a:extLst>
            </p:cNvPr>
            <p:cNvSpPr/>
            <p:nvPr/>
          </p:nvSpPr>
          <p:spPr>
            <a:xfrm>
              <a:off x="3150197" y="1500979"/>
              <a:ext cx="72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002060"/>
                  </a:solidFill>
                </a:rPr>
                <a:t>T2</a:t>
              </a: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6AD87E8-2EAA-1645-870B-C1077310EBD5}"/>
              </a:ext>
            </a:extLst>
          </p:cNvPr>
          <p:cNvGrpSpPr/>
          <p:nvPr/>
        </p:nvGrpSpPr>
        <p:grpSpPr>
          <a:xfrm>
            <a:off x="3533204" y="2720956"/>
            <a:ext cx="600000" cy="1202643"/>
            <a:chOff x="3150197" y="1500979"/>
            <a:chExt cx="720000" cy="1443172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49A8AE67-AD36-B242-BDEE-744F0AC1D1A9}"/>
                </a:ext>
              </a:extLst>
            </p:cNvPr>
            <p:cNvSpPr/>
            <p:nvPr/>
          </p:nvSpPr>
          <p:spPr>
            <a:xfrm>
              <a:off x="3150197" y="2404151"/>
              <a:ext cx="720000" cy="54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FFFF00"/>
                  </a:solidFill>
                </a:rPr>
                <a:t>T1</a:t>
              </a:r>
            </a:p>
          </p:txBody>
        </p:sp>
        <p:cxnSp>
          <p:nvCxnSpPr>
            <p:cNvPr id="34" name="直接箭头连接符 47">
              <a:extLst>
                <a:ext uri="{FF2B5EF4-FFF2-40B4-BE49-F238E27FC236}">
                  <a16:creationId xmlns:a16="http://schemas.microsoft.com/office/drawing/2014/main" id="{5CCFE1A3-DD7D-5141-A2FD-D78A9E9ED441}"/>
                </a:ext>
              </a:extLst>
            </p:cNvPr>
            <p:cNvCxnSpPr>
              <a:stCxn id="35" idx="2"/>
              <a:endCxn id="33" idx="0"/>
            </p:cNvCxnSpPr>
            <p:nvPr/>
          </p:nvCxnSpPr>
          <p:spPr>
            <a:xfrm>
              <a:off x="3510197" y="2040979"/>
              <a:ext cx="0" cy="36317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7E85703-13B7-984B-B45E-E23195CE50E0}"/>
                </a:ext>
              </a:extLst>
            </p:cNvPr>
            <p:cNvSpPr/>
            <p:nvPr/>
          </p:nvSpPr>
          <p:spPr>
            <a:xfrm>
              <a:off x="3150197" y="1500979"/>
              <a:ext cx="72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002060"/>
                  </a:solidFill>
                </a:rPr>
                <a:t>T2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2AB58763-E38F-204D-B2BC-4F554C1733DC}"/>
              </a:ext>
            </a:extLst>
          </p:cNvPr>
          <p:cNvGrpSpPr/>
          <p:nvPr/>
        </p:nvGrpSpPr>
        <p:grpSpPr>
          <a:xfrm>
            <a:off x="6004225" y="2682202"/>
            <a:ext cx="600000" cy="1202643"/>
            <a:chOff x="3150197" y="1500979"/>
            <a:chExt cx="720000" cy="144317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87DE8059-01CA-DE4C-B2CD-68B3329BF392}"/>
                </a:ext>
              </a:extLst>
            </p:cNvPr>
            <p:cNvSpPr/>
            <p:nvPr/>
          </p:nvSpPr>
          <p:spPr>
            <a:xfrm>
              <a:off x="3150197" y="2404151"/>
              <a:ext cx="720000" cy="54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FFFF00"/>
                  </a:solidFill>
                </a:rPr>
                <a:t>T1</a:t>
              </a:r>
            </a:p>
          </p:txBody>
        </p:sp>
        <p:cxnSp>
          <p:nvCxnSpPr>
            <p:cNvPr id="38" name="直接箭头连接符 56">
              <a:extLst>
                <a:ext uri="{FF2B5EF4-FFF2-40B4-BE49-F238E27FC236}">
                  <a16:creationId xmlns:a16="http://schemas.microsoft.com/office/drawing/2014/main" id="{0E7BA151-A5EC-BF4A-8DD9-83740FF13368}"/>
                </a:ext>
              </a:extLst>
            </p:cNvPr>
            <p:cNvCxnSpPr>
              <a:stCxn id="39" idx="2"/>
              <a:endCxn id="37" idx="0"/>
            </p:cNvCxnSpPr>
            <p:nvPr/>
          </p:nvCxnSpPr>
          <p:spPr>
            <a:xfrm>
              <a:off x="3510197" y="2040979"/>
              <a:ext cx="0" cy="36317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0DC22F4-6AE4-A847-9542-0E432847584F}"/>
                </a:ext>
              </a:extLst>
            </p:cNvPr>
            <p:cNvSpPr/>
            <p:nvPr/>
          </p:nvSpPr>
          <p:spPr>
            <a:xfrm>
              <a:off x="3150197" y="1500979"/>
              <a:ext cx="72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002060"/>
                  </a:solidFill>
                </a:rPr>
                <a:t>T2</a:t>
              </a:r>
            </a:p>
          </p:txBody>
        </p:sp>
      </p:grpSp>
      <p:cxnSp>
        <p:nvCxnSpPr>
          <p:cNvPr id="40" name="曲线连接符 39">
            <a:extLst>
              <a:ext uri="{FF2B5EF4-FFF2-40B4-BE49-F238E27FC236}">
                <a16:creationId xmlns:a16="http://schemas.microsoft.com/office/drawing/2014/main" id="{B6DD0DCB-0BD3-E947-9408-74F390B34F40}"/>
              </a:ext>
            </a:extLst>
          </p:cNvPr>
          <p:cNvCxnSpPr>
            <a:stCxn id="16" idx="1"/>
            <a:endCxn id="17" idx="1"/>
          </p:cNvCxnSpPr>
          <p:nvPr/>
        </p:nvCxnSpPr>
        <p:spPr>
          <a:xfrm rot="10800000">
            <a:off x="2833536" y="3938883"/>
            <a:ext cx="937" cy="709335"/>
          </a:xfrm>
          <a:prstGeom prst="curvedConnector3">
            <a:avLst>
              <a:gd name="adj1" fmla="val 20438078"/>
            </a:avLst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133B0E6-9DA9-9B4D-8AB5-834877EE1B15}"/>
              </a:ext>
            </a:extLst>
          </p:cNvPr>
          <p:cNvGrpSpPr/>
          <p:nvPr/>
        </p:nvGrpSpPr>
        <p:grpSpPr>
          <a:xfrm>
            <a:off x="3884641" y="3735096"/>
            <a:ext cx="600937" cy="1159335"/>
            <a:chOff x="5174143" y="1552949"/>
            <a:chExt cx="721124" cy="1391202"/>
          </a:xfrm>
        </p:grpSpPr>
        <p:cxnSp>
          <p:nvCxnSpPr>
            <p:cNvPr id="42" name="直接箭头连接符 67">
              <a:extLst>
                <a:ext uri="{FF2B5EF4-FFF2-40B4-BE49-F238E27FC236}">
                  <a16:creationId xmlns:a16="http://schemas.microsoft.com/office/drawing/2014/main" id="{348D63DD-666E-8B4E-A4FD-1377C0E2BB3F}"/>
                </a:ext>
              </a:extLst>
            </p:cNvPr>
            <p:cNvCxnSpPr>
              <a:stCxn id="44" idx="2"/>
              <a:endCxn id="43" idx="0"/>
            </p:cNvCxnSpPr>
            <p:nvPr/>
          </p:nvCxnSpPr>
          <p:spPr>
            <a:xfrm>
              <a:off x="5534143" y="2092949"/>
              <a:ext cx="1124" cy="31120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A301AEC-16E2-4244-82CD-824721F8DF7B}"/>
                </a:ext>
              </a:extLst>
            </p:cNvPr>
            <p:cNvSpPr/>
            <p:nvPr/>
          </p:nvSpPr>
          <p:spPr>
            <a:xfrm>
              <a:off x="5175267" y="2404151"/>
              <a:ext cx="72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002060"/>
                  </a:solidFill>
                </a:rPr>
                <a:t>T2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2998F0C1-A92B-4847-AC5C-56749D65C89A}"/>
                </a:ext>
              </a:extLst>
            </p:cNvPr>
            <p:cNvSpPr/>
            <p:nvPr/>
          </p:nvSpPr>
          <p:spPr>
            <a:xfrm>
              <a:off x="5174143" y="1552949"/>
              <a:ext cx="720000" cy="54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FFFF00"/>
                  </a:solidFill>
                </a:rPr>
                <a:t>T1</a:t>
              </a: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D36BD70-D60C-0940-8CA9-5D576104F4DA}"/>
              </a:ext>
            </a:extLst>
          </p:cNvPr>
          <p:cNvGrpSpPr/>
          <p:nvPr/>
        </p:nvGrpSpPr>
        <p:grpSpPr>
          <a:xfrm>
            <a:off x="5795210" y="3692709"/>
            <a:ext cx="600937" cy="1159335"/>
            <a:chOff x="5174143" y="1552949"/>
            <a:chExt cx="721124" cy="1391202"/>
          </a:xfrm>
        </p:grpSpPr>
        <p:cxnSp>
          <p:nvCxnSpPr>
            <p:cNvPr id="46" name="直接箭头连接符 71">
              <a:extLst>
                <a:ext uri="{FF2B5EF4-FFF2-40B4-BE49-F238E27FC236}">
                  <a16:creationId xmlns:a16="http://schemas.microsoft.com/office/drawing/2014/main" id="{E7DA4C66-CB57-DF4C-A6E1-A4431B2FAEB1}"/>
                </a:ext>
              </a:extLst>
            </p:cNvPr>
            <p:cNvCxnSpPr>
              <a:stCxn id="48" idx="2"/>
              <a:endCxn id="47" idx="0"/>
            </p:cNvCxnSpPr>
            <p:nvPr/>
          </p:nvCxnSpPr>
          <p:spPr>
            <a:xfrm>
              <a:off x="5534143" y="2092949"/>
              <a:ext cx="1124" cy="311202"/>
            </a:xfrm>
            <a:prstGeom prst="straightConnector1">
              <a:avLst/>
            </a:prstGeom>
            <a:ln w="63500">
              <a:solidFill>
                <a:srgbClr val="FFC000"/>
              </a:solidFill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B163BA9-F528-2647-B3F5-93EC1EC77CF6}"/>
                </a:ext>
              </a:extLst>
            </p:cNvPr>
            <p:cNvSpPr/>
            <p:nvPr/>
          </p:nvSpPr>
          <p:spPr>
            <a:xfrm>
              <a:off x="5175267" y="2404151"/>
              <a:ext cx="720000" cy="5400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002060"/>
                  </a:solidFill>
                </a:rPr>
                <a:t>T2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2D5CDCE-5965-7F4F-8505-462A0DDE8832}"/>
                </a:ext>
              </a:extLst>
            </p:cNvPr>
            <p:cNvSpPr/>
            <p:nvPr/>
          </p:nvSpPr>
          <p:spPr>
            <a:xfrm>
              <a:off x="5174143" y="1552949"/>
              <a:ext cx="720000" cy="540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67" dirty="0">
                  <a:solidFill>
                    <a:srgbClr val="FFFF00"/>
                  </a:solidFill>
                </a:rPr>
                <a:t>T1</a:t>
              </a:r>
            </a:p>
          </p:txBody>
        </p:sp>
      </p:grpSp>
      <p:cxnSp>
        <p:nvCxnSpPr>
          <p:cNvPr id="49" name="曲线连接符 48">
            <a:extLst>
              <a:ext uri="{FF2B5EF4-FFF2-40B4-BE49-F238E27FC236}">
                <a16:creationId xmlns:a16="http://schemas.microsoft.com/office/drawing/2014/main" id="{F91C3FC5-084E-3C46-B2C1-519F9ECA0557}"/>
              </a:ext>
            </a:extLst>
          </p:cNvPr>
          <p:cNvCxnSpPr>
            <a:stCxn id="21" idx="3"/>
            <a:endCxn id="23" idx="3"/>
          </p:cNvCxnSpPr>
          <p:nvPr/>
        </p:nvCxnSpPr>
        <p:spPr>
          <a:xfrm flipV="1">
            <a:off x="7332791" y="3866007"/>
            <a:ext cx="10583" cy="752643"/>
          </a:xfrm>
          <a:prstGeom prst="curvedConnector3">
            <a:avLst>
              <a:gd name="adj1" fmla="val 1800000"/>
            </a:avLst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0E9E1D2B-A205-EA40-9601-F5BECBFE9A67}"/>
              </a:ext>
            </a:extLst>
          </p:cNvPr>
          <p:cNvSpPr/>
          <p:nvPr/>
        </p:nvSpPr>
        <p:spPr>
          <a:xfrm>
            <a:off x="2381442" y="2278397"/>
            <a:ext cx="4562323" cy="108436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/>
              <a:t>Sort the cycle by any deterministic order</a:t>
            </a:r>
          </a:p>
        </p:txBody>
      </p:sp>
    </p:spTree>
    <p:extLst>
      <p:ext uri="{BB962C8B-B14F-4D97-AF65-F5344CB8AC3E}">
        <p14:creationId xmlns:p14="http://schemas.microsoft.com/office/powerpoint/2010/main" val="1696246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781 -0.24884 L 5E-6 2.59259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399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445 -0.24769 L 3.05556E-6 2.96296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22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0 L -0.09167 0.1669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3" y="833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96296E-6 L 0.09705 0.16527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44" y="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538 -0.41944 L -1.94444E-6 -1.11111E-6 " pathEditMode="relative" rAng="0" ptsTypes="AA">
                                      <p:cBhvr>
                                        <p:cTn id="3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778" y="2097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236 -0.4199 L 0 -3.7037E-6 " pathEditMode="relative" rAng="0" ptsTypes="AA">
                                      <p:cBhvr>
                                        <p:cTn id="4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18" y="2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.12431 0.0025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11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11111E-6 L -0.13785 -0.00324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92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000"/>
                            </p:stCondLst>
                            <p:childTnLst>
                              <p:par>
                                <p:cTn id="5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579 L 0.04931 0.02593 C 0.06059 0.03287 0.06632 0.04259 0.06632 0.05301 C 0.06632 0.06528 0.06077 0.07477 0.04931 0.08148 L -0.00069 0.11366 " pathEditMode="relative" rAng="5400000" ptsTypes="AAAAA">
                                      <p:cBhvr>
                                        <p:cTn id="6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9" y="5972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0347 L -0.04149 -0.0375 C -0.05017 -0.04467 -0.05486 -0.05532 -0.05486 -0.06643 C -0.05486 -0.07916 -0.05017 -0.08935 -0.04149 -0.09652 L -0.0026 -0.13078 " pathEditMode="relative" rAng="16200000" ptsTypes="AAAAA">
                                      <p:cBhvr>
                                        <p:cTn id="7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6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50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4E0F5C-8AC1-7044-8DD4-15E14B948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Problem: Not Every Piece is Deferrable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870BF7-8556-E34C-9FAA-2F8CF8B5C3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738E05-B0BA-4F4C-86AD-2934430B6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2472AF-EC9C-0C4F-A673-DECA843B02C8}"/>
              </a:ext>
            </a:extLst>
          </p:cNvPr>
          <p:cNvSpPr/>
          <p:nvPr/>
        </p:nvSpPr>
        <p:spPr>
          <a:xfrm>
            <a:off x="1835779" y="1069075"/>
            <a:ext cx="2387829" cy="15598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67" dirty="0" err="1">
                <a:solidFill>
                  <a:srgbClr val="FFFF00"/>
                </a:solidFill>
              </a:rPr>
              <a:t>oid</a:t>
            </a:r>
            <a:r>
              <a:rPr lang="en-US" altLang="zh-CN" sz="1667" dirty="0">
                <a:solidFill>
                  <a:srgbClr val="FFFF00"/>
                </a:solidFill>
              </a:rPr>
              <a:t> = </a:t>
            </a:r>
            <a:r>
              <a:rPr lang="en-US" altLang="zh-CN" sz="1667" dirty="0" err="1">
                <a:solidFill>
                  <a:srgbClr val="FFFF00"/>
                </a:solidFill>
              </a:rPr>
              <a:t>next_oid</a:t>
            </a:r>
            <a:r>
              <a:rPr lang="en-US" altLang="zh-CN" sz="1667" dirty="0">
                <a:solidFill>
                  <a:srgbClr val="FFFF00"/>
                </a:solidFill>
              </a:rPr>
              <a:t> ++</a:t>
            </a:r>
          </a:p>
          <a:p>
            <a:pPr>
              <a:lnSpc>
                <a:spcPct val="150000"/>
              </a:lnSpc>
            </a:pPr>
            <a:r>
              <a:rPr lang="en-US" altLang="zh-CN" sz="1667" dirty="0">
                <a:solidFill>
                  <a:srgbClr val="FFFF00"/>
                </a:solidFill>
              </a:rPr>
              <a:t>if ... iphone--</a:t>
            </a:r>
          </a:p>
          <a:p>
            <a:pPr>
              <a:lnSpc>
                <a:spcPct val="150000"/>
              </a:lnSpc>
            </a:pPr>
            <a:r>
              <a:rPr lang="en-US" altLang="zh-CN" sz="1667" dirty="0">
                <a:solidFill>
                  <a:srgbClr val="FFFF00"/>
                </a:solidFill>
              </a:rPr>
              <a:t>if ... case--</a:t>
            </a:r>
          </a:p>
          <a:p>
            <a:pPr>
              <a:lnSpc>
                <a:spcPct val="150000"/>
              </a:lnSpc>
            </a:pPr>
            <a:r>
              <a:rPr lang="en-US" altLang="zh-CN" sz="1667" dirty="0" err="1">
                <a:solidFill>
                  <a:srgbClr val="FFFF00"/>
                </a:solidFill>
              </a:rPr>
              <a:t>orderline.insert</a:t>
            </a:r>
            <a:r>
              <a:rPr lang="en-US" altLang="zh-CN" sz="1667" dirty="0">
                <a:solidFill>
                  <a:srgbClr val="FFFF00"/>
                </a:solidFill>
              </a:rPr>
              <a:t>(</a:t>
            </a:r>
            <a:r>
              <a:rPr lang="en-US" altLang="zh-CN" sz="1667" dirty="0" err="1">
                <a:solidFill>
                  <a:srgbClr val="FFFF00"/>
                </a:solidFill>
              </a:rPr>
              <a:t>oid</a:t>
            </a:r>
            <a:r>
              <a:rPr lang="en-US" altLang="zh-CN" sz="1667" dirty="0">
                <a:solidFill>
                  <a:srgbClr val="FFFF00"/>
                </a:solidFill>
              </a:rPr>
              <a:t>, …)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51A3F71-2578-F249-9347-993B8E906501}"/>
              </a:ext>
            </a:extLst>
          </p:cNvPr>
          <p:cNvGrpSpPr/>
          <p:nvPr/>
        </p:nvGrpSpPr>
        <p:grpSpPr>
          <a:xfrm>
            <a:off x="2932096" y="2998727"/>
            <a:ext cx="2866321" cy="1989428"/>
            <a:chOff x="3489219" y="3608658"/>
            <a:chExt cx="1912474" cy="2387313"/>
          </a:xfrm>
        </p:grpSpPr>
        <p:sp>
          <p:nvSpPr>
            <p:cNvPr id="7" name="圆柱形 29">
              <a:extLst>
                <a:ext uri="{FF2B5EF4-FFF2-40B4-BE49-F238E27FC236}">
                  <a16:creationId xmlns:a16="http://schemas.microsoft.com/office/drawing/2014/main" id="{72EB6C53-7CAB-FB4B-B04A-A0A70A861B1F}"/>
                </a:ext>
              </a:extLst>
            </p:cNvPr>
            <p:cNvSpPr/>
            <p:nvPr/>
          </p:nvSpPr>
          <p:spPr>
            <a:xfrm>
              <a:off x="3489219" y="3725709"/>
              <a:ext cx="757788" cy="2236818"/>
            </a:xfrm>
            <a:prstGeom prst="can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E33CBE0-6664-B142-92B4-AB6CA8AAB2C0}"/>
                </a:ext>
              </a:extLst>
            </p:cNvPr>
            <p:cNvGrpSpPr/>
            <p:nvPr/>
          </p:nvGrpSpPr>
          <p:grpSpPr>
            <a:xfrm>
              <a:off x="4612330" y="3608658"/>
              <a:ext cx="789363" cy="2387313"/>
              <a:chOff x="3841028" y="4054585"/>
              <a:chExt cx="2413065" cy="1813824"/>
            </a:xfrm>
          </p:grpSpPr>
          <p:sp>
            <p:nvSpPr>
              <p:cNvPr id="9" name="圆柱形 32">
                <a:extLst>
                  <a:ext uri="{FF2B5EF4-FFF2-40B4-BE49-F238E27FC236}">
                    <a16:creationId xmlns:a16="http://schemas.microsoft.com/office/drawing/2014/main" id="{2F36F19A-9CDD-5743-9D67-69FC6FB8B683}"/>
                  </a:ext>
                </a:extLst>
              </p:cNvPr>
              <p:cNvSpPr/>
              <p:nvPr/>
            </p:nvSpPr>
            <p:spPr>
              <a:xfrm>
                <a:off x="3841028" y="4158830"/>
                <a:ext cx="2413065" cy="1709579"/>
              </a:xfrm>
              <a:prstGeom prst="can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65A4EAC-E35A-4A44-B05B-751C07F3F69A}"/>
                  </a:ext>
                </a:extLst>
              </p:cNvPr>
              <p:cNvSpPr txBox="1"/>
              <p:nvPr/>
            </p:nvSpPr>
            <p:spPr>
              <a:xfrm>
                <a:off x="4155107" y="4054585"/>
                <a:ext cx="376793" cy="294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sz="1500" dirty="0"/>
              </a:p>
            </p:txBody>
          </p:sp>
        </p:grp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D21184EA-DA53-3646-BCDC-AE9C9982FE30}"/>
              </a:ext>
            </a:extLst>
          </p:cNvPr>
          <p:cNvSpPr/>
          <p:nvPr/>
        </p:nvSpPr>
        <p:spPr>
          <a:xfrm>
            <a:off x="3096991" y="3106968"/>
            <a:ext cx="78579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/>
              <a:t>iPhone</a:t>
            </a:r>
            <a:endParaRPr lang="zh-CN" altLang="en-US" sz="15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15C8D37-11CE-0546-972B-0CEB08675263}"/>
              </a:ext>
            </a:extLst>
          </p:cNvPr>
          <p:cNvSpPr/>
          <p:nvPr/>
        </p:nvSpPr>
        <p:spPr>
          <a:xfrm>
            <a:off x="4915644" y="3113065"/>
            <a:ext cx="63511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/>
              <a:t>Case</a:t>
            </a:r>
            <a:endParaRPr lang="zh-CN" altLang="en-US" sz="1500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BE222F-7296-154C-A05D-34AF50057073}"/>
              </a:ext>
            </a:extLst>
          </p:cNvPr>
          <p:cNvGrpSpPr/>
          <p:nvPr/>
        </p:nvGrpSpPr>
        <p:grpSpPr>
          <a:xfrm>
            <a:off x="6540018" y="2936826"/>
            <a:ext cx="1209291" cy="2087755"/>
            <a:chOff x="3852987" y="4054585"/>
            <a:chExt cx="2413065" cy="1832925"/>
          </a:xfrm>
        </p:grpSpPr>
        <p:sp>
          <p:nvSpPr>
            <p:cNvPr id="14" name="圆柱形 35">
              <a:extLst>
                <a:ext uri="{FF2B5EF4-FFF2-40B4-BE49-F238E27FC236}">
                  <a16:creationId xmlns:a16="http://schemas.microsoft.com/office/drawing/2014/main" id="{B12FBE74-D71E-C444-A0B9-3C4DAB9D168A}"/>
                </a:ext>
              </a:extLst>
            </p:cNvPr>
            <p:cNvSpPr/>
            <p:nvPr/>
          </p:nvSpPr>
          <p:spPr>
            <a:xfrm>
              <a:off x="3852987" y="4177931"/>
              <a:ext cx="2413065" cy="1709579"/>
            </a:xfrm>
            <a:prstGeom prst="can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ECF17B1-9C29-3A4C-9126-9CEC12B8E8B3}"/>
                </a:ext>
              </a:extLst>
            </p:cNvPr>
            <p:cNvSpPr txBox="1"/>
            <p:nvPr/>
          </p:nvSpPr>
          <p:spPr>
            <a:xfrm>
              <a:off x="4155106" y="4054585"/>
              <a:ext cx="368619" cy="2837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altLang="zh-CN" sz="1500" dirty="0"/>
            </a:p>
          </p:txBody>
        </p:sp>
      </p:grpSp>
      <p:sp>
        <p:nvSpPr>
          <p:cNvPr id="16" name="剪去单角的矩形 15">
            <a:extLst>
              <a:ext uri="{FF2B5EF4-FFF2-40B4-BE49-F238E27FC236}">
                <a16:creationId xmlns:a16="http://schemas.microsoft.com/office/drawing/2014/main" id="{2BB65068-86EE-CA4A-8DA3-B736C1658548}"/>
              </a:ext>
            </a:extLst>
          </p:cNvPr>
          <p:cNvSpPr/>
          <p:nvPr/>
        </p:nvSpPr>
        <p:spPr>
          <a:xfrm>
            <a:off x="6232133" y="3487774"/>
            <a:ext cx="1904995" cy="1081005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 err="1">
                <a:solidFill>
                  <a:srgbClr val="FFFF00"/>
                </a:solidFill>
              </a:rPr>
              <a:t>orderline.insert</a:t>
            </a:r>
            <a:r>
              <a:rPr lang="en-US" altLang="zh-CN" sz="1667" dirty="0">
                <a:solidFill>
                  <a:srgbClr val="FFFF00"/>
                </a:solidFill>
              </a:rPr>
              <a:t>(</a:t>
            </a:r>
          </a:p>
          <a:p>
            <a:pPr algn="ctr"/>
            <a:endParaRPr lang="en-US" altLang="zh-CN" sz="1667" dirty="0">
              <a:solidFill>
                <a:srgbClr val="FFFF00"/>
              </a:solidFill>
            </a:endParaRPr>
          </a:p>
          <a:p>
            <a:pPr algn="ctr"/>
            <a:r>
              <a:rPr lang="en-US" altLang="zh-CN" sz="1667" dirty="0" err="1">
                <a:solidFill>
                  <a:srgbClr val="FFFF00"/>
                </a:solidFill>
              </a:rPr>
              <a:t>oid</a:t>
            </a:r>
            <a:r>
              <a:rPr lang="en-US" altLang="zh-CN" sz="1667" dirty="0">
                <a:solidFill>
                  <a:srgbClr val="FFFF00"/>
                </a:solidFill>
              </a:rPr>
              <a:t>,</a:t>
            </a:r>
          </a:p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……)</a:t>
            </a:r>
          </a:p>
        </p:txBody>
      </p:sp>
      <p:sp>
        <p:nvSpPr>
          <p:cNvPr id="17" name="圆柱形 40">
            <a:extLst>
              <a:ext uri="{FF2B5EF4-FFF2-40B4-BE49-F238E27FC236}">
                <a16:creationId xmlns:a16="http://schemas.microsoft.com/office/drawing/2014/main" id="{E475030B-88DB-034F-BB3E-211B22F4801B}"/>
              </a:ext>
            </a:extLst>
          </p:cNvPr>
          <p:cNvSpPr/>
          <p:nvPr/>
        </p:nvSpPr>
        <p:spPr>
          <a:xfrm>
            <a:off x="1167282" y="3088147"/>
            <a:ext cx="1136017" cy="1936434"/>
          </a:xfrm>
          <a:prstGeom prst="can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C85EA0C-BE81-E54F-ABCB-2AB2596B841D}"/>
              </a:ext>
            </a:extLst>
          </p:cNvPr>
          <p:cNvSpPr/>
          <p:nvPr/>
        </p:nvSpPr>
        <p:spPr>
          <a:xfrm>
            <a:off x="4511274" y="1401925"/>
            <a:ext cx="3305118" cy="1323581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Intermediate Results Calls for Immediate Execution</a:t>
            </a:r>
            <a:endParaRPr lang="zh-CN" altLang="en-US" sz="2000" dirty="0"/>
          </a:p>
        </p:txBody>
      </p:sp>
      <p:pic>
        <p:nvPicPr>
          <p:cNvPr id="19" name="Picture 4" descr="http://4.bp.blogspot.com/-0_CH7mTpHoQ/UibklncodFI/AAAAAAAAIvc/0w4WJLrtbuw/s640/Fran%C3%A7ois-Dumont-portrait-miniature-d-Emmanuelle-Marie-Anne-de-Coss%C3%A9-Brissac-contesse-de-Pons-collection-Jaegy-Theolayre.bmp">
            <a:extLst>
              <a:ext uri="{FF2B5EF4-FFF2-40B4-BE49-F238E27FC236}">
                <a16:creationId xmlns:a16="http://schemas.microsoft.com/office/drawing/2014/main" id="{E99367D8-126A-8B4B-A308-011CFF8A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8550" y="1338780"/>
            <a:ext cx="829604" cy="103700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6A11533B-E2EE-794E-B293-D9D745BBDBE1}"/>
              </a:ext>
            </a:extLst>
          </p:cNvPr>
          <p:cNvSpPr/>
          <p:nvPr/>
        </p:nvSpPr>
        <p:spPr>
          <a:xfrm>
            <a:off x="1293186" y="3072629"/>
            <a:ext cx="91403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 err="1"/>
              <a:t>next_oid</a:t>
            </a:r>
            <a:endParaRPr lang="zh-CN" altLang="en-US" sz="15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EC59F09-112A-4F44-929C-E985C117C1AB}"/>
              </a:ext>
            </a:extLst>
          </p:cNvPr>
          <p:cNvSpPr/>
          <p:nvPr/>
        </p:nvSpPr>
        <p:spPr>
          <a:xfrm>
            <a:off x="6716395" y="3072629"/>
            <a:ext cx="93647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 err="1"/>
              <a:t>orderline</a:t>
            </a:r>
            <a:endParaRPr lang="zh-CN" altLang="en-US" sz="1500" dirty="0"/>
          </a:p>
        </p:txBody>
      </p:sp>
      <p:sp>
        <p:nvSpPr>
          <p:cNvPr id="22" name="剪去单角的矩形 21">
            <a:extLst>
              <a:ext uri="{FF2B5EF4-FFF2-40B4-BE49-F238E27FC236}">
                <a16:creationId xmlns:a16="http://schemas.microsoft.com/office/drawing/2014/main" id="{2CB6655E-C4A6-4443-A378-E0C2CDD17ACD}"/>
              </a:ext>
            </a:extLst>
          </p:cNvPr>
          <p:cNvSpPr/>
          <p:nvPr/>
        </p:nvSpPr>
        <p:spPr>
          <a:xfrm>
            <a:off x="2787651" y="3878306"/>
            <a:ext cx="1520559" cy="410932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FFFF00"/>
                </a:solidFill>
              </a:rPr>
              <a:t>if ... iphone--</a:t>
            </a:r>
            <a:endParaRPr lang="en-US" altLang="zh-CN" sz="1500" dirty="0">
              <a:solidFill>
                <a:srgbClr val="FFFF00"/>
              </a:solidFill>
            </a:endParaRPr>
          </a:p>
        </p:txBody>
      </p:sp>
      <p:sp>
        <p:nvSpPr>
          <p:cNvPr id="23" name="剪去单角的矩形 22">
            <a:extLst>
              <a:ext uri="{FF2B5EF4-FFF2-40B4-BE49-F238E27FC236}">
                <a16:creationId xmlns:a16="http://schemas.microsoft.com/office/drawing/2014/main" id="{899577AC-F1C3-044C-9F99-EEAE94D091D1}"/>
              </a:ext>
            </a:extLst>
          </p:cNvPr>
          <p:cNvSpPr/>
          <p:nvPr/>
        </p:nvSpPr>
        <p:spPr>
          <a:xfrm>
            <a:off x="4615359" y="3896472"/>
            <a:ext cx="1309626" cy="398939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667" dirty="0">
                <a:solidFill>
                  <a:srgbClr val="FFFF00"/>
                </a:solidFill>
              </a:rPr>
              <a:t>if ... case--</a:t>
            </a:r>
            <a:endParaRPr lang="en-US" altLang="zh-CN" sz="1500" dirty="0">
              <a:solidFill>
                <a:srgbClr val="FFFF00"/>
              </a:solidFill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24B6909-984F-4C45-96CE-01E043808B77}"/>
              </a:ext>
            </a:extLst>
          </p:cNvPr>
          <p:cNvSpPr/>
          <p:nvPr/>
        </p:nvSpPr>
        <p:spPr>
          <a:xfrm>
            <a:off x="6744641" y="3903559"/>
            <a:ext cx="697519" cy="453024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 err="1"/>
              <a:t>oid</a:t>
            </a:r>
            <a:endParaRPr lang="zh-CN" altLang="en-US" sz="1667" dirty="0"/>
          </a:p>
        </p:txBody>
      </p:sp>
      <p:sp>
        <p:nvSpPr>
          <p:cNvPr id="25" name="剪去单角的矩形 24">
            <a:extLst>
              <a:ext uri="{FF2B5EF4-FFF2-40B4-BE49-F238E27FC236}">
                <a16:creationId xmlns:a16="http://schemas.microsoft.com/office/drawing/2014/main" id="{99DF3C23-3418-F449-B109-B59AEE49BF12}"/>
              </a:ext>
            </a:extLst>
          </p:cNvPr>
          <p:cNvSpPr/>
          <p:nvPr/>
        </p:nvSpPr>
        <p:spPr>
          <a:xfrm>
            <a:off x="795501" y="3824142"/>
            <a:ext cx="1901414" cy="488078"/>
          </a:xfrm>
          <a:prstGeom prst="snip1Rect">
            <a:avLst/>
          </a:prstGeom>
          <a:solidFill>
            <a:schemeClr val="accent5">
              <a:lumMod val="50000"/>
            </a:schemeClr>
          </a:solidFill>
          <a:ln w="76200">
            <a:solidFill>
              <a:srgbClr val="FF0000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 err="1">
                <a:solidFill>
                  <a:srgbClr val="FFFF00"/>
                </a:solidFill>
              </a:rPr>
              <a:t>oid</a:t>
            </a:r>
            <a:r>
              <a:rPr lang="en-US" altLang="zh-CN" sz="1667" dirty="0">
                <a:solidFill>
                  <a:srgbClr val="FFFF00"/>
                </a:solidFill>
              </a:rPr>
              <a:t> = </a:t>
            </a:r>
            <a:r>
              <a:rPr lang="en-US" altLang="zh-CN" sz="1667" dirty="0" err="1">
                <a:solidFill>
                  <a:srgbClr val="FFFF00"/>
                </a:solidFill>
              </a:rPr>
              <a:t>next_oid</a:t>
            </a:r>
            <a:r>
              <a:rPr lang="en-US" altLang="zh-CN" sz="1667" dirty="0">
                <a:solidFill>
                  <a:srgbClr val="FFFF00"/>
                </a:solidFill>
              </a:rPr>
              <a:t> ++ </a:t>
            </a:r>
            <a:endParaRPr lang="zh-CN" altLang="en-US" sz="1667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40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292 -0.42407 L 5.55556E-7 -3.33333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21204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42 -0.35648 L 3.33333E-6 3.33333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21" y="17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934 -0.48496 L 3.33333E-6 4.44444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76" y="24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8316 -0.00926 L -0.4743 -0.29561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34" y="-143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43 -0.29561 L -3.61111E-6 -3.703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33" y="14769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677 -0.26204 L -0.00104 -0.00046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78" y="130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4" grpId="2" animBg="1"/>
      <p:bldP spid="25" grpId="0" animBg="1"/>
      <p:bldP spid="25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5134834" y="1115126"/>
            <a:ext cx="1882497" cy="15598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67" dirty="0">
                <a:solidFill>
                  <a:srgbClr val="002060"/>
                </a:solidFill>
              </a:rPr>
              <a:t>a = </a:t>
            </a:r>
            <a:r>
              <a:rPr lang="en-US" altLang="zh-CN" sz="1667" dirty="0" err="1">
                <a:solidFill>
                  <a:srgbClr val="002060"/>
                </a:solidFill>
              </a:rPr>
              <a:t>next_a</a:t>
            </a:r>
            <a:r>
              <a:rPr lang="en-US" altLang="zh-CN" sz="1667" dirty="0">
                <a:solidFill>
                  <a:srgbClr val="002060"/>
                </a:solidFill>
              </a:rPr>
              <a:t>++; </a:t>
            </a:r>
          </a:p>
          <a:p>
            <a:pPr>
              <a:lnSpc>
                <a:spcPct val="150000"/>
              </a:lnSpc>
            </a:pPr>
            <a:r>
              <a:rPr lang="en-US" altLang="zh-CN" sz="1667" dirty="0">
                <a:solidFill>
                  <a:srgbClr val="002060"/>
                </a:solidFill>
              </a:rPr>
              <a:t>b = </a:t>
            </a:r>
            <a:r>
              <a:rPr lang="en-US" altLang="zh-CN" sz="1667" dirty="0" err="1">
                <a:solidFill>
                  <a:srgbClr val="002060"/>
                </a:solidFill>
              </a:rPr>
              <a:t>next_b</a:t>
            </a:r>
            <a:r>
              <a:rPr lang="en-US" altLang="zh-CN" sz="1667" dirty="0">
                <a:solidFill>
                  <a:srgbClr val="002060"/>
                </a:solidFill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zh-CN" sz="1667" dirty="0" err="1">
                <a:solidFill>
                  <a:srgbClr val="002060"/>
                </a:solidFill>
              </a:rPr>
              <a:t>ol_a.insert</a:t>
            </a:r>
            <a:r>
              <a:rPr lang="en-US" altLang="zh-CN" sz="1667" dirty="0">
                <a:solidFill>
                  <a:srgbClr val="002060"/>
                </a:solidFill>
              </a:rPr>
              <a:t>(a, …);</a:t>
            </a:r>
          </a:p>
          <a:p>
            <a:pPr>
              <a:lnSpc>
                <a:spcPct val="150000"/>
              </a:lnSpc>
            </a:pPr>
            <a:r>
              <a:rPr lang="en-US" altLang="zh-CN" sz="1667" dirty="0" err="1">
                <a:solidFill>
                  <a:srgbClr val="002060"/>
                </a:solidFill>
              </a:rPr>
              <a:t>ol_b.insert</a:t>
            </a:r>
            <a:r>
              <a:rPr lang="en-US" altLang="zh-CN" sz="1667" dirty="0">
                <a:solidFill>
                  <a:srgbClr val="002060"/>
                </a:solidFill>
              </a:rPr>
              <a:t>(b, …);</a:t>
            </a:r>
          </a:p>
        </p:txBody>
      </p:sp>
      <p:sp>
        <p:nvSpPr>
          <p:cNvPr id="31" name="矩形 30"/>
          <p:cNvSpPr/>
          <p:nvPr/>
        </p:nvSpPr>
        <p:spPr>
          <a:xfrm>
            <a:off x="2062442" y="1115126"/>
            <a:ext cx="1882497" cy="155981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1667" dirty="0">
                <a:solidFill>
                  <a:srgbClr val="FFFF00"/>
                </a:solidFill>
              </a:rPr>
              <a:t>a = </a:t>
            </a:r>
            <a:r>
              <a:rPr lang="en-US" altLang="zh-CN" sz="1667" dirty="0" err="1">
                <a:solidFill>
                  <a:srgbClr val="FFFF00"/>
                </a:solidFill>
              </a:rPr>
              <a:t>next_a</a:t>
            </a:r>
            <a:r>
              <a:rPr lang="en-US" altLang="zh-CN" sz="1667" dirty="0">
                <a:solidFill>
                  <a:srgbClr val="FFFF00"/>
                </a:solidFill>
              </a:rPr>
              <a:t>++; </a:t>
            </a:r>
          </a:p>
          <a:p>
            <a:pPr>
              <a:lnSpc>
                <a:spcPct val="150000"/>
              </a:lnSpc>
            </a:pPr>
            <a:r>
              <a:rPr lang="en-US" altLang="zh-CN" sz="1667" dirty="0">
                <a:solidFill>
                  <a:srgbClr val="FFFF00"/>
                </a:solidFill>
              </a:rPr>
              <a:t>b = </a:t>
            </a:r>
            <a:r>
              <a:rPr lang="en-US" altLang="zh-CN" sz="1667" dirty="0" err="1">
                <a:solidFill>
                  <a:srgbClr val="FFFF00"/>
                </a:solidFill>
              </a:rPr>
              <a:t>next_b</a:t>
            </a:r>
            <a:r>
              <a:rPr lang="en-US" altLang="zh-CN" sz="1667" dirty="0">
                <a:solidFill>
                  <a:srgbClr val="FFFF00"/>
                </a:solidFill>
              </a:rPr>
              <a:t>++;</a:t>
            </a:r>
          </a:p>
          <a:p>
            <a:pPr>
              <a:lnSpc>
                <a:spcPct val="150000"/>
              </a:lnSpc>
            </a:pPr>
            <a:r>
              <a:rPr lang="en-US" altLang="zh-CN" sz="1667" dirty="0" err="1">
                <a:solidFill>
                  <a:srgbClr val="FFFF00"/>
                </a:solidFill>
              </a:rPr>
              <a:t>ol_a.insert</a:t>
            </a:r>
            <a:r>
              <a:rPr lang="en-US" altLang="zh-CN" sz="1667" dirty="0">
                <a:solidFill>
                  <a:srgbClr val="FFFF00"/>
                </a:solidFill>
              </a:rPr>
              <a:t>(a, …);</a:t>
            </a:r>
          </a:p>
          <a:p>
            <a:pPr>
              <a:lnSpc>
                <a:spcPct val="150000"/>
              </a:lnSpc>
            </a:pPr>
            <a:r>
              <a:rPr lang="en-US" altLang="zh-CN" sz="1667" dirty="0" err="1">
                <a:solidFill>
                  <a:srgbClr val="FFFF00"/>
                </a:solidFill>
              </a:rPr>
              <a:t>ol_b.insert</a:t>
            </a:r>
            <a:r>
              <a:rPr lang="en-US" altLang="zh-CN" sz="1667" dirty="0">
                <a:solidFill>
                  <a:srgbClr val="FFFF00"/>
                </a:solidFill>
              </a:rPr>
              <a:t>(b, …);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947168" y="2887914"/>
            <a:ext cx="2866321" cy="1989428"/>
            <a:chOff x="3489219" y="3608658"/>
            <a:chExt cx="1912474" cy="2387313"/>
          </a:xfrm>
        </p:grpSpPr>
        <p:sp>
          <p:nvSpPr>
            <p:cNvPr id="21" name="圆柱形 20"/>
            <p:cNvSpPr/>
            <p:nvPr/>
          </p:nvSpPr>
          <p:spPr>
            <a:xfrm>
              <a:off x="3489219" y="3725709"/>
              <a:ext cx="757788" cy="2236818"/>
            </a:xfrm>
            <a:prstGeom prst="can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612330" y="3608658"/>
              <a:ext cx="789363" cy="2387313"/>
              <a:chOff x="3841028" y="4054585"/>
              <a:chExt cx="2413065" cy="1813824"/>
            </a:xfrm>
          </p:grpSpPr>
          <p:sp>
            <p:nvSpPr>
              <p:cNvPr id="23" name="圆柱形 22"/>
              <p:cNvSpPr/>
              <p:nvPr/>
            </p:nvSpPr>
            <p:spPr>
              <a:xfrm>
                <a:off x="3841028" y="4158830"/>
                <a:ext cx="2413065" cy="1709579"/>
              </a:xfrm>
              <a:prstGeom prst="can">
                <a:avLst/>
              </a:prstGeom>
              <a:ln/>
            </p:spPr>
            <p:style>
              <a:lnRef idx="0">
                <a:schemeClr val="accent6"/>
              </a:lnRef>
              <a:fillRef idx="3">
                <a:schemeClr val="accent6"/>
              </a:fillRef>
              <a:effectRef idx="3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4155107" y="4054585"/>
                <a:ext cx="376793" cy="2946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sz="1500" dirty="0"/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Immediate Pieces are Naughty!</a:t>
            </a:r>
            <a:endParaRPr lang="zh-CN" altLang="en-US" dirty="0"/>
          </a:p>
        </p:txBody>
      </p:sp>
      <p:pic>
        <p:nvPicPr>
          <p:cNvPr id="30" name="Picture 4" descr="http://4.bp.blogspot.com/-0_CH7mTpHoQ/UibklncodFI/AAAAAAAAIvc/0w4WJLrtbuw/s640/Fran%C3%A7ois-Dumont-portrait-miniature-d-Emmanuelle-Marie-Anne-de-Coss%C3%A9-Brissac-contesse-de-Pons-collection-Jaegy-Theolayre.bm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8417" y="1236189"/>
            <a:ext cx="869241" cy="10865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剪去单角的矩形 32"/>
          <p:cNvSpPr/>
          <p:nvPr/>
        </p:nvSpPr>
        <p:spPr>
          <a:xfrm>
            <a:off x="2704828" y="3351705"/>
            <a:ext cx="1500000" cy="613833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76200">
            <a:solidFill>
              <a:srgbClr val="FF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a = </a:t>
            </a:r>
            <a:r>
              <a:rPr lang="en-US" altLang="zh-CN" sz="1667" dirty="0" err="1">
                <a:solidFill>
                  <a:srgbClr val="FFFF00"/>
                </a:solidFill>
              </a:rPr>
              <a:t>next_a</a:t>
            </a:r>
            <a:r>
              <a:rPr lang="en-US" altLang="zh-CN" sz="1667" dirty="0">
                <a:solidFill>
                  <a:srgbClr val="FFFF00"/>
                </a:solidFill>
              </a:rPr>
              <a:t>++</a:t>
            </a:r>
            <a:endParaRPr lang="zh-CN" altLang="en-US" sz="1667" dirty="0">
              <a:solidFill>
                <a:srgbClr val="FFFF00"/>
              </a:solidFill>
            </a:endParaRPr>
          </a:p>
        </p:txBody>
      </p:sp>
      <p:sp>
        <p:nvSpPr>
          <p:cNvPr id="35" name="剪去单角的矩形 34"/>
          <p:cNvSpPr/>
          <p:nvPr/>
        </p:nvSpPr>
        <p:spPr>
          <a:xfrm>
            <a:off x="4531290" y="3365279"/>
            <a:ext cx="1551885" cy="613833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b = </a:t>
            </a:r>
            <a:r>
              <a:rPr lang="en-US" altLang="zh-CN" sz="1667" dirty="0" err="1">
                <a:solidFill>
                  <a:srgbClr val="002060"/>
                </a:solidFill>
              </a:rPr>
              <a:t>next_b</a:t>
            </a:r>
            <a:r>
              <a:rPr lang="en-US" altLang="zh-CN" sz="1667" dirty="0">
                <a:solidFill>
                  <a:srgbClr val="002060"/>
                </a:solidFill>
              </a:rPr>
              <a:t> ++</a:t>
            </a:r>
            <a:endParaRPr lang="zh-CN" altLang="en-US" sz="1667" dirty="0">
              <a:solidFill>
                <a:srgbClr val="002060"/>
              </a:solidFill>
            </a:endParaRPr>
          </a:p>
        </p:txBody>
      </p:sp>
      <p:pic>
        <p:nvPicPr>
          <p:cNvPr id="37" name="Picture 2" descr="http://historicalhistrionics.files.wordpress.com/2012/03/marie-antoinette-portrait-louis-xvi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7149993" y="1196229"/>
            <a:ext cx="925590" cy="117179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剪去单角的矩形 16"/>
          <p:cNvSpPr/>
          <p:nvPr/>
        </p:nvSpPr>
        <p:spPr>
          <a:xfrm>
            <a:off x="4505057" y="4153949"/>
            <a:ext cx="1578118" cy="613833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76200">
            <a:solidFill>
              <a:srgbClr val="FF0000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b = </a:t>
            </a:r>
            <a:r>
              <a:rPr lang="en-US" altLang="zh-CN" sz="1667" dirty="0" err="1">
                <a:solidFill>
                  <a:srgbClr val="FFFF00"/>
                </a:solidFill>
              </a:rPr>
              <a:t>next_b</a:t>
            </a:r>
            <a:r>
              <a:rPr lang="en-US" altLang="zh-CN" sz="1667" dirty="0">
                <a:solidFill>
                  <a:srgbClr val="FFFF00"/>
                </a:solidFill>
              </a:rPr>
              <a:t> ++</a:t>
            </a:r>
            <a:endParaRPr lang="zh-CN" altLang="en-US" sz="1667" dirty="0">
              <a:solidFill>
                <a:srgbClr val="FFFF00"/>
              </a:solidFill>
            </a:endParaRPr>
          </a:p>
        </p:txBody>
      </p:sp>
      <p:sp>
        <p:nvSpPr>
          <p:cNvPr id="4" name="流程图: 过程 3"/>
          <p:cNvSpPr/>
          <p:nvPr/>
        </p:nvSpPr>
        <p:spPr>
          <a:xfrm>
            <a:off x="1008150" y="4773465"/>
            <a:ext cx="6877066" cy="926294"/>
          </a:xfrm>
          <a:prstGeom prst="flowChartProcess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33" dirty="0"/>
              <a:t>1. Common workloads have few immediate pieces</a:t>
            </a:r>
          </a:p>
          <a:p>
            <a:pPr algn="ctr"/>
            <a:r>
              <a:rPr lang="en-US" altLang="zh-CN" sz="2333" dirty="0"/>
              <a:t>2. Pre-known workload </a:t>
            </a:r>
            <a:r>
              <a:rPr lang="en-US" altLang="zh-CN" sz="2333" dirty="0">
                <a:sym typeface="Wingdings" panose="05000000000000000000" pitchFamily="2" charset="2"/>
              </a:rPr>
              <a:t> </a:t>
            </a:r>
            <a:r>
              <a:rPr lang="en-US" altLang="zh-CN" sz="2333" dirty="0"/>
              <a:t>Offline check</a:t>
            </a:r>
            <a:endParaRPr lang="zh-CN" altLang="en-US" sz="2333" dirty="0"/>
          </a:p>
        </p:txBody>
      </p:sp>
      <p:sp>
        <p:nvSpPr>
          <p:cNvPr id="3" name="矩形 2"/>
          <p:cNvSpPr/>
          <p:nvPr/>
        </p:nvSpPr>
        <p:spPr>
          <a:xfrm>
            <a:off x="3003302" y="2968405"/>
            <a:ext cx="1088760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500" dirty="0" err="1"/>
              <a:t>next_a</a:t>
            </a:r>
            <a:r>
              <a:rPr lang="en-US" altLang="zh-CN" sz="1500" dirty="0"/>
              <a:t> = 0</a:t>
            </a:r>
            <a:endParaRPr lang="zh-CN" altLang="en-US" sz="1500" dirty="0"/>
          </a:p>
        </p:txBody>
      </p:sp>
      <p:sp>
        <p:nvSpPr>
          <p:cNvPr id="5" name="矩形 4"/>
          <p:cNvSpPr/>
          <p:nvPr/>
        </p:nvSpPr>
        <p:spPr>
          <a:xfrm>
            <a:off x="4647330" y="2955580"/>
            <a:ext cx="1204176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7" dirty="0" err="1"/>
              <a:t>next_b</a:t>
            </a:r>
            <a:r>
              <a:rPr lang="en-US" altLang="zh-CN" sz="1500" dirty="0"/>
              <a:t> = 0 </a:t>
            </a:r>
            <a:endParaRPr lang="zh-CN" altLang="en-US" sz="150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03E52-DCF0-474E-A635-B981368560B5}" type="slidenum">
              <a:rPr lang="zh-CN" altLang="en-US" smtClean="0"/>
              <a:t>122</a:t>
            </a:fld>
            <a:endParaRPr lang="zh-CN" altLang="en-US"/>
          </a:p>
        </p:txBody>
      </p:sp>
      <p:sp>
        <p:nvSpPr>
          <p:cNvPr id="29" name="剪去单角的矩形 28"/>
          <p:cNvSpPr/>
          <p:nvPr/>
        </p:nvSpPr>
        <p:spPr>
          <a:xfrm>
            <a:off x="2696850" y="4160859"/>
            <a:ext cx="1500000" cy="613833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762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a = </a:t>
            </a:r>
            <a:r>
              <a:rPr lang="en-US" altLang="zh-CN" sz="1667" dirty="0" err="1">
                <a:solidFill>
                  <a:srgbClr val="002060"/>
                </a:solidFill>
              </a:rPr>
              <a:t>next_a</a:t>
            </a:r>
            <a:r>
              <a:rPr lang="en-US" altLang="zh-CN" sz="1667" dirty="0">
                <a:solidFill>
                  <a:srgbClr val="002060"/>
                </a:solidFill>
              </a:rPr>
              <a:t>++</a:t>
            </a:r>
            <a:endParaRPr lang="zh-CN" altLang="en-US" sz="1667" dirty="0">
              <a:solidFill>
                <a:srgbClr val="002060"/>
              </a:solidFill>
            </a:endParaRPr>
          </a:p>
        </p:txBody>
      </p:sp>
      <p:sp>
        <p:nvSpPr>
          <p:cNvPr id="6" name="乘号 5"/>
          <p:cNvSpPr/>
          <p:nvPr/>
        </p:nvSpPr>
        <p:spPr>
          <a:xfrm>
            <a:off x="2519131" y="2297418"/>
            <a:ext cx="3598285" cy="2947549"/>
          </a:xfrm>
          <a:prstGeom prst="mathMultiply">
            <a:avLst>
              <a:gd name="adj1" fmla="val 15059"/>
            </a:avLst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4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59 -0.37824 L 1.38889E-6 2.22222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189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74 -0.26088 L -4.16667E-6 -2.59259E-6 " pathEditMode="relative" rAng="0" ptsTypes="AA">
                                      <p:cBhvr>
                                        <p:cTn id="1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1303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493 -0.55416 L 3.05556E-6 -2.96296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47" y="27708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379 -0.48311 L -2.5E-6 -1.11111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15" y="2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5" grpId="0" animBg="1"/>
      <p:bldP spid="35" grpId="1" animBg="1"/>
      <p:bldP spid="17" grpId="0" animBg="1"/>
      <p:bldP spid="17" grpId="1" animBg="1"/>
      <p:bldP spid="4" grpId="0" animBg="1"/>
      <p:bldP spid="29" grpId="0" animBg="1"/>
      <p:bldP spid="29" grpId="1" animBg="1"/>
      <p:bldP spid="6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84F0E-0F4C-7340-9517-78D0A3BFF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#3: Offline Checking: leverage TX Chopping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1C6C1-33F3-C446-BFC7-C002D091A4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23126C-380F-884F-B073-13FBF4884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123</a:t>
            </a:fld>
            <a:endParaRPr lang="zh-CN" altLang="en-US"/>
          </a:p>
        </p:txBody>
      </p:sp>
      <p:sp>
        <p:nvSpPr>
          <p:cNvPr id="5" name="矩形标注 4">
            <a:extLst>
              <a:ext uri="{FF2B5EF4-FFF2-40B4-BE49-F238E27FC236}">
                <a16:creationId xmlns:a16="http://schemas.microsoft.com/office/drawing/2014/main" id="{AAFA770F-F021-5C46-8B92-6FA0ABDB26CD}"/>
              </a:ext>
            </a:extLst>
          </p:cNvPr>
          <p:cNvSpPr/>
          <p:nvPr/>
        </p:nvSpPr>
        <p:spPr>
          <a:xfrm>
            <a:off x="3529542" y="1179401"/>
            <a:ext cx="3138828" cy="758088"/>
          </a:xfrm>
          <a:prstGeom prst="wedgeRectCallout">
            <a:avLst>
              <a:gd name="adj1" fmla="val -18394"/>
              <a:gd name="adj2" fmla="val 97577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33" dirty="0"/>
              <a:t>S(</a:t>
            </a:r>
            <a:r>
              <a:rPr lang="en-US" altLang="zh-CN" sz="1833" dirty="0" err="1"/>
              <a:t>ibling</a:t>
            </a:r>
            <a:r>
              <a:rPr lang="en-US" altLang="zh-CN" sz="1833" dirty="0"/>
              <a:t>)-edge linking pieces within a transaction</a:t>
            </a:r>
            <a:endParaRPr lang="zh-CN" altLang="en-US" sz="1833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D2C40C9-E604-9E46-B04D-3422A52C40C7}"/>
              </a:ext>
            </a:extLst>
          </p:cNvPr>
          <p:cNvGrpSpPr/>
          <p:nvPr/>
        </p:nvGrpSpPr>
        <p:grpSpPr>
          <a:xfrm>
            <a:off x="4243795" y="2353045"/>
            <a:ext cx="489288" cy="994133"/>
            <a:chOff x="1292601" y="3231255"/>
            <a:chExt cx="587146" cy="1192960"/>
          </a:xfrm>
        </p:grpSpPr>
        <p:cxnSp>
          <p:nvCxnSpPr>
            <p:cNvPr id="7" name="直接箭头连接符 257">
              <a:extLst>
                <a:ext uri="{FF2B5EF4-FFF2-40B4-BE49-F238E27FC236}">
                  <a16:creationId xmlns:a16="http://schemas.microsoft.com/office/drawing/2014/main" id="{FE0A9805-EC6D-B545-9100-558841379D2E}"/>
                </a:ext>
              </a:extLst>
            </p:cNvPr>
            <p:cNvCxnSpPr>
              <a:stCxn id="19" idx="0"/>
              <a:endCxn id="30" idx="2"/>
            </p:cNvCxnSpPr>
            <p:nvPr/>
          </p:nvCxnSpPr>
          <p:spPr>
            <a:xfrm>
              <a:off x="1292602" y="3231255"/>
              <a:ext cx="587145" cy="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直接箭头连接符 263">
              <a:extLst>
                <a:ext uri="{FF2B5EF4-FFF2-40B4-BE49-F238E27FC236}">
                  <a16:creationId xmlns:a16="http://schemas.microsoft.com/office/drawing/2014/main" id="{363F29D4-436E-BE4C-9E54-F959E32E13A2}"/>
                </a:ext>
              </a:extLst>
            </p:cNvPr>
            <p:cNvCxnSpPr>
              <a:stCxn id="31" idx="0"/>
              <a:endCxn id="32" idx="2"/>
            </p:cNvCxnSpPr>
            <p:nvPr/>
          </p:nvCxnSpPr>
          <p:spPr>
            <a:xfrm>
              <a:off x="1292601" y="4424215"/>
              <a:ext cx="587146" cy="0"/>
            </a:xfrm>
            <a:prstGeom prst="straightConnector1">
              <a:avLst/>
            </a:prstGeom>
            <a:ln w="57150">
              <a:tailEnd type="non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8B24441-55AA-584C-A177-99DB42050E50}"/>
              </a:ext>
            </a:extLst>
          </p:cNvPr>
          <p:cNvGrpSpPr/>
          <p:nvPr/>
        </p:nvGrpSpPr>
        <p:grpSpPr>
          <a:xfrm flipV="1">
            <a:off x="3415071" y="2635131"/>
            <a:ext cx="2149644" cy="429962"/>
            <a:chOff x="-16280493" y="4608079"/>
            <a:chExt cx="13669744" cy="233189"/>
          </a:xfrm>
        </p:grpSpPr>
        <p:cxnSp>
          <p:nvCxnSpPr>
            <p:cNvPr id="10" name="直接连接符 267">
              <a:extLst>
                <a:ext uri="{FF2B5EF4-FFF2-40B4-BE49-F238E27FC236}">
                  <a16:creationId xmlns:a16="http://schemas.microsoft.com/office/drawing/2014/main" id="{ECCE70BF-5864-4243-97C6-F821D4068DC5}"/>
                </a:ext>
              </a:extLst>
            </p:cNvPr>
            <p:cNvCxnSpPr>
              <a:stCxn id="31" idx="3"/>
              <a:endCxn id="19" idx="1"/>
            </p:cNvCxnSpPr>
            <p:nvPr/>
          </p:nvCxnSpPr>
          <p:spPr>
            <a:xfrm>
              <a:off x="-16280493" y="4608079"/>
              <a:ext cx="5" cy="233189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268">
              <a:extLst>
                <a:ext uri="{FF2B5EF4-FFF2-40B4-BE49-F238E27FC236}">
                  <a16:creationId xmlns:a16="http://schemas.microsoft.com/office/drawing/2014/main" id="{0CA0ABB6-203A-064A-90FC-99764ADCC7F5}"/>
                </a:ext>
              </a:extLst>
            </p:cNvPr>
            <p:cNvCxnSpPr>
              <a:stCxn id="32" idx="3"/>
              <a:endCxn id="30" idx="1"/>
            </p:cNvCxnSpPr>
            <p:nvPr/>
          </p:nvCxnSpPr>
          <p:spPr>
            <a:xfrm>
              <a:off x="-2610749" y="4608079"/>
              <a:ext cx="0" cy="233189"/>
            </a:xfrm>
            <a:prstGeom prst="line">
              <a:avLst/>
            </a:prstGeom>
            <a:ln w="57150">
              <a:solidFill>
                <a:schemeClr val="accent2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Picture 2" descr="http://nyuwireless.com/wp-content/uploads/2014/05/dennis-shasha.jpg">
            <a:extLst>
              <a:ext uri="{FF2B5EF4-FFF2-40B4-BE49-F238E27FC236}">
                <a16:creationId xmlns:a16="http://schemas.microsoft.com/office/drawing/2014/main" id="{C1401174-AB15-6844-A705-E8632144E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83176" y="1212294"/>
            <a:ext cx="1029130" cy="1356386"/>
          </a:xfrm>
          <a:prstGeom prst="ellipse">
            <a:avLst/>
          </a:prstGeom>
          <a:noFill/>
          <a:ln w="63500" cap="rnd">
            <a:noFill/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F3A78322-5C22-6F48-AD1E-A263E1BAA327}"/>
              </a:ext>
            </a:extLst>
          </p:cNvPr>
          <p:cNvGrpSpPr/>
          <p:nvPr/>
        </p:nvGrpSpPr>
        <p:grpSpPr>
          <a:xfrm>
            <a:off x="1933409" y="2070959"/>
            <a:ext cx="4462938" cy="1558306"/>
            <a:chOff x="1487252" y="3264930"/>
            <a:chExt cx="5355525" cy="1869967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31AB70E-1B65-444A-B571-03C412718EC6}"/>
                </a:ext>
              </a:extLst>
            </p:cNvPr>
            <p:cNvGrpSpPr/>
            <p:nvPr/>
          </p:nvGrpSpPr>
          <p:grpSpPr>
            <a:xfrm>
              <a:off x="1487252" y="3264930"/>
              <a:ext cx="5355525" cy="1869967"/>
              <a:chOff x="109903" y="3042093"/>
              <a:chExt cx="5355525" cy="1869967"/>
            </a:xfrm>
          </p:grpSpPr>
          <p:sp>
            <p:nvSpPr>
              <p:cNvPr id="16" name="文本框 125">
                <a:extLst>
                  <a:ext uri="{FF2B5EF4-FFF2-40B4-BE49-F238E27FC236}">
                    <a16:creationId xmlns:a16="http://schemas.microsoft.com/office/drawing/2014/main" id="{20FF9578-23C5-434B-9693-F4DB53A081A9}"/>
                  </a:ext>
                </a:extLst>
              </p:cNvPr>
              <p:cNvSpPr txBox="1"/>
              <p:nvPr/>
            </p:nvSpPr>
            <p:spPr>
              <a:xfrm>
                <a:off x="940805" y="3155261"/>
                <a:ext cx="573619" cy="54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333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T</a:t>
                </a:r>
                <a:r>
                  <a:rPr kumimoji="1" lang="en-US" altLang="zh-CN" sz="2333" baseline="-25000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1</a:t>
                </a:r>
                <a:endParaRPr kumimoji="1" lang="zh-CN" altLang="en-US" sz="2333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7" name="文本框 125">
                <a:extLst>
                  <a:ext uri="{FF2B5EF4-FFF2-40B4-BE49-F238E27FC236}">
                    <a16:creationId xmlns:a16="http://schemas.microsoft.com/office/drawing/2014/main" id="{D55DF268-959E-7140-B832-28B24DE789C9}"/>
                  </a:ext>
                </a:extLst>
              </p:cNvPr>
              <p:cNvSpPr txBox="1"/>
              <p:nvPr/>
            </p:nvSpPr>
            <p:spPr>
              <a:xfrm>
                <a:off x="109903" y="4235052"/>
                <a:ext cx="573619" cy="54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333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T</a:t>
                </a:r>
                <a:r>
                  <a:rPr kumimoji="1" lang="en-US" altLang="zh-CN" sz="2333" baseline="-25000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2</a:t>
                </a:r>
                <a:endParaRPr kumimoji="1" lang="zh-CN" altLang="en-US" sz="2333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AA7F4675-E322-7940-9FA8-F23D65F281BE}"/>
                  </a:ext>
                </a:extLst>
              </p:cNvPr>
              <p:cNvGrpSpPr/>
              <p:nvPr/>
            </p:nvGrpSpPr>
            <p:grpSpPr>
              <a:xfrm>
                <a:off x="893428" y="3042093"/>
                <a:ext cx="4572000" cy="1869967"/>
                <a:chOff x="893428" y="3042093"/>
                <a:chExt cx="4572000" cy="1869967"/>
              </a:xfrm>
            </p:grpSpPr>
            <p:sp>
              <p:nvSpPr>
                <p:cNvPr id="19" name="剪去单角的矩形 18">
                  <a:extLst>
                    <a:ext uri="{FF2B5EF4-FFF2-40B4-BE49-F238E27FC236}">
                      <a16:creationId xmlns:a16="http://schemas.microsoft.com/office/drawing/2014/main" id="{16D3AF0D-3A86-E147-A97B-090420230364}"/>
                    </a:ext>
                  </a:extLst>
                </p:cNvPr>
                <p:cNvSpPr/>
                <p:nvPr/>
              </p:nvSpPr>
              <p:spPr>
                <a:xfrm>
                  <a:off x="893429" y="3042093"/>
                  <a:ext cx="1988939" cy="677007"/>
                </a:xfrm>
                <a:prstGeom prst="snip1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333" dirty="0">
                      <a:solidFill>
                        <a:srgbClr val="FFFF00"/>
                      </a:solidFill>
                    </a:rPr>
                    <a:t>iphone</a:t>
                  </a:r>
                  <a:endParaRPr lang="zh-CN" altLang="en-US" sz="2333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20" name="剪去单角的矩形 19">
                  <a:extLst>
                    <a:ext uri="{FF2B5EF4-FFF2-40B4-BE49-F238E27FC236}">
                      <a16:creationId xmlns:a16="http://schemas.microsoft.com/office/drawing/2014/main" id="{D8DAAFE9-0E81-7943-B139-2FC9F620295F}"/>
                    </a:ext>
                  </a:extLst>
                </p:cNvPr>
                <p:cNvSpPr/>
                <p:nvPr/>
              </p:nvSpPr>
              <p:spPr>
                <a:xfrm>
                  <a:off x="3469513" y="3042093"/>
                  <a:ext cx="1995915" cy="677007"/>
                </a:xfrm>
                <a:prstGeom prst="snip1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333" dirty="0">
                      <a:solidFill>
                        <a:srgbClr val="FFFF00"/>
                      </a:solidFill>
                    </a:rPr>
                    <a:t>case</a:t>
                  </a:r>
                  <a:endParaRPr lang="zh-CN" altLang="en-US" sz="2333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21" name="剪去单角的矩形 20">
                  <a:extLst>
                    <a:ext uri="{FF2B5EF4-FFF2-40B4-BE49-F238E27FC236}">
                      <a16:creationId xmlns:a16="http://schemas.microsoft.com/office/drawing/2014/main" id="{D6696EC6-8F5A-7B4F-95B7-97F69E741672}"/>
                    </a:ext>
                  </a:extLst>
                </p:cNvPr>
                <p:cNvSpPr/>
                <p:nvPr/>
              </p:nvSpPr>
              <p:spPr>
                <a:xfrm>
                  <a:off x="893428" y="4235053"/>
                  <a:ext cx="1988939" cy="677007"/>
                </a:xfrm>
                <a:prstGeom prst="snip1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333" dirty="0">
                      <a:solidFill>
                        <a:srgbClr val="002060"/>
                      </a:solidFill>
                    </a:rPr>
                    <a:t>iphone</a:t>
                  </a:r>
                  <a:endParaRPr lang="zh-CN" altLang="en-US" sz="2333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22" name="剪去单角的矩形 21">
                  <a:extLst>
                    <a:ext uri="{FF2B5EF4-FFF2-40B4-BE49-F238E27FC236}">
                      <a16:creationId xmlns:a16="http://schemas.microsoft.com/office/drawing/2014/main" id="{5028F049-AE5E-D843-B7C0-907B12E6F336}"/>
                    </a:ext>
                  </a:extLst>
                </p:cNvPr>
                <p:cNvSpPr/>
                <p:nvPr/>
              </p:nvSpPr>
              <p:spPr>
                <a:xfrm>
                  <a:off x="3469513" y="4235053"/>
                  <a:ext cx="1995915" cy="677007"/>
                </a:xfrm>
                <a:prstGeom prst="snip1Rect">
                  <a:avLst/>
                </a:prstGeom>
                <a:ln/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333" dirty="0">
                      <a:solidFill>
                        <a:srgbClr val="002060"/>
                      </a:solidFill>
                    </a:rPr>
                    <a:t>case</a:t>
                  </a:r>
                  <a:endParaRPr lang="zh-CN" altLang="en-US" sz="2333" dirty="0">
                    <a:solidFill>
                      <a:srgbClr val="002060"/>
                    </a:solidFill>
                  </a:endParaRPr>
                </a:p>
              </p:txBody>
            </p:sp>
          </p:grpSp>
        </p:grpSp>
        <p:sp>
          <p:nvSpPr>
            <p:cNvPr id="15" name="文本框 125">
              <a:extLst>
                <a:ext uri="{FF2B5EF4-FFF2-40B4-BE49-F238E27FC236}">
                  <a16:creationId xmlns:a16="http://schemas.microsoft.com/office/drawing/2014/main" id="{01061391-B8CD-014B-9264-2029428FBE6F}"/>
                </a:ext>
              </a:extLst>
            </p:cNvPr>
            <p:cNvSpPr txBox="1"/>
            <p:nvPr/>
          </p:nvSpPr>
          <p:spPr>
            <a:xfrm>
              <a:off x="1487253" y="3341824"/>
              <a:ext cx="573619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333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T</a:t>
              </a:r>
              <a:r>
                <a:rPr kumimoji="1" lang="en-US" altLang="zh-CN" sz="2333" baseline="-25000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1</a:t>
              </a:r>
              <a:endParaRPr kumimoji="1" lang="zh-CN" altLang="en-US" sz="2333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7D46B57-644E-B84F-AF8E-8EF9E28E723D}"/>
              </a:ext>
            </a:extLst>
          </p:cNvPr>
          <p:cNvGrpSpPr/>
          <p:nvPr/>
        </p:nvGrpSpPr>
        <p:grpSpPr>
          <a:xfrm>
            <a:off x="1933409" y="2070959"/>
            <a:ext cx="4462938" cy="1558306"/>
            <a:chOff x="1487252" y="3264930"/>
            <a:chExt cx="5355525" cy="186996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37EE5CE-03F1-9C4C-AD58-40520574B91F}"/>
                </a:ext>
              </a:extLst>
            </p:cNvPr>
            <p:cNvGrpSpPr/>
            <p:nvPr/>
          </p:nvGrpSpPr>
          <p:grpSpPr>
            <a:xfrm>
              <a:off x="1487252" y="3264930"/>
              <a:ext cx="5355525" cy="1869967"/>
              <a:chOff x="109903" y="3042093"/>
              <a:chExt cx="5355525" cy="1869967"/>
            </a:xfrm>
          </p:grpSpPr>
          <p:sp>
            <p:nvSpPr>
              <p:cNvPr id="26" name="文本框 125">
                <a:extLst>
                  <a:ext uri="{FF2B5EF4-FFF2-40B4-BE49-F238E27FC236}">
                    <a16:creationId xmlns:a16="http://schemas.microsoft.com/office/drawing/2014/main" id="{D6655481-3534-0347-A0BE-005E23925EFC}"/>
                  </a:ext>
                </a:extLst>
              </p:cNvPr>
              <p:cNvSpPr txBox="1"/>
              <p:nvPr/>
            </p:nvSpPr>
            <p:spPr>
              <a:xfrm>
                <a:off x="940805" y="3155261"/>
                <a:ext cx="573619" cy="54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333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T</a:t>
                </a:r>
                <a:r>
                  <a:rPr kumimoji="1" lang="en-US" altLang="zh-CN" sz="2333" baseline="-25000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1</a:t>
                </a:r>
                <a:endParaRPr kumimoji="1" lang="zh-CN" altLang="en-US" sz="2333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7" name="文本框 125">
                <a:extLst>
                  <a:ext uri="{FF2B5EF4-FFF2-40B4-BE49-F238E27FC236}">
                    <a16:creationId xmlns:a16="http://schemas.microsoft.com/office/drawing/2014/main" id="{F73AE783-5F6A-4148-ABD0-C7DFAFB9792D}"/>
                  </a:ext>
                </a:extLst>
              </p:cNvPr>
              <p:cNvSpPr txBox="1"/>
              <p:nvPr/>
            </p:nvSpPr>
            <p:spPr>
              <a:xfrm>
                <a:off x="109903" y="4235052"/>
                <a:ext cx="573619" cy="54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2333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T</a:t>
                </a:r>
                <a:r>
                  <a:rPr kumimoji="1" lang="en-US" altLang="zh-CN" sz="2333" baseline="-25000" dirty="0"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2</a:t>
                </a:r>
                <a:endParaRPr kumimoji="1" lang="zh-CN" altLang="en-US" sz="2333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23D2B4FF-881A-0744-B95E-F8227F652C16}"/>
                  </a:ext>
                </a:extLst>
              </p:cNvPr>
              <p:cNvGrpSpPr/>
              <p:nvPr/>
            </p:nvGrpSpPr>
            <p:grpSpPr>
              <a:xfrm>
                <a:off x="893428" y="3042093"/>
                <a:ext cx="4572000" cy="1869967"/>
                <a:chOff x="893428" y="3042093"/>
                <a:chExt cx="4572000" cy="1869967"/>
              </a:xfrm>
            </p:grpSpPr>
            <p:sp>
              <p:nvSpPr>
                <p:cNvPr id="29" name="剪去单角的矩形 28">
                  <a:extLst>
                    <a:ext uri="{FF2B5EF4-FFF2-40B4-BE49-F238E27FC236}">
                      <a16:creationId xmlns:a16="http://schemas.microsoft.com/office/drawing/2014/main" id="{B18E4077-1BC1-A74B-957C-1DE19814067A}"/>
                    </a:ext>
                  </a:extLst>
                </p:cNvPr>
                <p:cNvSpPr/>
                <p:nvPr/>
              </p:nvSpPr>
              <p:spPr>
                <a:xfrm>
                  <a:off x="893429" y="3042093"/>
                  <a:ext cx="1988939" cy="677007"/>
                </a:xfrm>
                <a:prstGeom prst="snip1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33" dirty="0" err="1">
                      <a:solidFill>
                        <a:srgbClr val="FFFF00"/>
                      </a:solidFill>
                    </a:rPr>
                    <a:t>Item_Table</a:t>
                  </a:r>
                  <a:endParaRPr lang="zh-CN" altLang="en-US" sz="1833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0" name="剪去单角的矩形 29">
                  <a:extLst>
                    <a:ext uri="{FF2B5EF4-FFF2-40B4-BE49-F238E27FC236}">
                      <a16:creationId xmlns:a16="http://schemas.microsoft.com/office/drawing/2014/main" id="{AF2A2AEC-C4F0-1847-BCBA-6503FE1B522B}"/>
                    </a:ext>
                  </a:extLst>
                </p:cNvPr>
                <p:cNvSpPr/>
                <p:nvPr/>
              </p:nvSpPr>
              <p:spPr>
                <a:xfrm>
                  <a:off x="3469513" y="3042093"/>
                  <a:ext cx="1995915" cy="677007"/>
                </a:xfrm>
                <a:prstGeom prst="snip1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5">
                      <a:lumMod val="50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33" dirty="0" err="1">
                      <a:solidFill>
                        <a:srgbClr val="FFFF00"/>
                      </a:solidFill>
                    </a:rPr>
                    <a:t>Item_Table</a:t>
                  </a:r>
                  <a:endParaRPr lang="zh-CN" altLang="en-US" sz="1833" dirty="0">
                    <a:solidFill>
                      <a:srgbClr val="FFFF00"/>
                    </a:solidFill>
                  </a:endParaRPr>
                </a:p>
              </p:txBody>
            </p:sp>
            <p:sp>
              <p:nvSpPr>
                <p:cNvPr id="31" name="剪去单角的矩形 30">
                  <a:extLst>
                    <a:ext uri="{FF2B5EF4-FFF2-40B4-BE49-F238E27FC236}">
                      <a16:creationId xmlns:a16="http://schemas.microsoft.com/office/drawing/2014/main" id="{E249E9BA-551D-5F48-AF95-44EF8C53173B}"/>
                    </a:ext>
                  </a:extLst>
                </p:cNvPr>
                <p:cNvSpPr/>
                <p:nvPr/>
              </p:nvSpPr>
              <p:spPr>
                <a:xfrm>
                  <a:off x="893428" y="4235053"/>
                  <a:ext cx="1988939" cy="677007"/>
                </a:xfrm>
                <a:prstGeom prst="snip1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33" dirty="0" err="1">
                      <a:solidFill>
                        <a:srgbClr val="002060"/>
                      </a:solidFill>
                    </a:rPr>
                    <a:t>Item_Table</a:t>
                  </a:r>
                  <a:endParaRPr lang="zh-CN" altLang="en-US" sz="1833" dirty="0">
                    <a:solidFill>
                      <a:srgbClr val="002060"/>
                    </a:solidFill>
                  </a:endParaRPr>
                </a:p>
              </p:txBody>
            </p:sp>
            <p:sp>
              <p:nvSpPr>
                <p:cNvPr id="32" name="剪去单角的矩形 31">
                  <a:extLst>
                    <a:ext uri="{FF2B5EF4-FFF2-40B4-BE49-F238E27FC236}">
                      <a16:creationId xmlns:a16="http://schemas.microsoft.com/office/drawing/2014/main" id="{EA6DAAAA-B37D-6C46-9CE4-608911BF43F4}"/>
                    </a:ext>
                  </a:extLst>
                </p:cNvPr>
                <p:cNvSpPr/>
                <p:nvPr/>
              </p:nvSpPr>
              <p:spPr>
                <a:xfrm>
                  <a:off x="3469513" y="4235053"/>
                  <a:ext cx="1995915" cy="677007"/>
                </a:xfrm>
                <a:prstGeom prst="snip1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833" dirty="0" err="1">
                      <a:solidFill>
                        <a:srgbClr val="002060"/>
                      </a:solidFill>
                    </a:rPr>
                    <a:t>Item_Table</a:t>
                  </a:r>
                  <a:endParaRPr lang="zh-CN" altLang="en-US" sz="1833" dirty="0">
                    <a:solidFill>
                      <a:srgbClr val="002060"/>
                    </a:solidFill>
                  </a:endParaRPr>
                </a:p>
              </p:txBody>
            </p:sp>
          </p:grpSp>
        </p:grpSp>
        <p:sp>
          <p:nvSpPr>
            <p:cNvPr id="25" name="文本框 125">
              <a:extLst>
                <a:ext uri="{FF2B5EF4-FFF2-40B4-BE49-F238E27FC236}">
                  <a16:creationId xmlns:a16="http://schemas.microsoft.com/office/drawing/2014/main" id="{4FE9BF5D-BF28-F741-A8C8-7FDCF03B1ABE}"/>
                </a:ext>
              </a:extLst>
            </p:cNvPr>
            <p:cNvSpPr txBox="1"/>
            <p:nvPr/>
          </p:nvSpPr>
          <p:spPr>
            <a:xfrm>
              <a:off x="1487253" y="3341824"/>
              <a:ext cx="573619" cy="54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333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T</a:t>
              </a:r>
              <a:r>
                <a:rPr kumimoji="1" lang="en-US" altLang="zh-CN" sz="2333" baseline="-25000" dirty="0"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1</a:t>
              </a:r>
              <a:endParaRPr kumimoji="1" lang="zh-CN" altLang="en-US" sz="2333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3" name="矩形标注 32">
            <a:extLst>
              <a:ext uri="{FF2B5EF4-FFF2-40B4-BE49-F238E27FC236}">
                <a16:creationId xmlns:a16="http://schemas.microsoft.com/office/drawing/2014/main" id="{AC0860F2-301F-5640-8B69-8D151C1A22EC}"/>
              </a:ext>
            </a:extLst>
          </p:cNvPr>
          <p:cNvSpPr/>
          <p:nvPr/>
        </p:nvSpPr>
        <p:spPr>
          <a:xfrm>
            <a:off x="6048376" y="2204011"/>
            <a:ext cx="2285999" cy="1260821"/>
          </a:xfrm>
          <a:prstGeom prst="wedgeRectCallout">
            <a:avLst>
              <a:gd name="adj1" fmla="val -69037"/>
              <a:gd name="adj2" fmla="val 3472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33" dirty="0"/>
              <a:t>C(</a:t>
            </a:r>
            <a:r>
              <a:rPr lang="en-US" altLang="zh-CN" sz="1833" dirty="0" err="1"/>
              <a:t>onflict</a:t>
            </a:r>
            <a:r>
              <a:rPr lang="en-US" altLang="zh-CN" sz="1833" dirty="0"/>
              <a:t>)-edge linking pieces w/ conflicting access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0DFB7793-3999-5442-A2B4-2FC0876CCEF3}"/>
              </a:ext>
            </a:extLst>
          </p:cNvPr>
          <p:cNvSpPr/>
          <p:nvPr/>
        </p:nvSpPr>
        <p:spPr>
          <a:xfrm flipH="1">
            <a:off x="2438437" y="1814907"/>
            <a:ext cx="4026309" cy="2207605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cxnSp>
        <p:nvCxnSpPr>
          <p:cNvPr id="35" name="直接连接符 60">
            <a:extLst>
              <a:ext uri="{FF2B5EF4-FFF2-40B4-BE49-F238E27FC236}">
                <a16:creationId xmlns:a16="http://schemas.microsoft.com/office/drawing/2014/main" id="{2CF4F715-B23D-5742-AA5D-5C945FF665B0}"/>
              </a:ext>
            </a:extLst>
          </p:cNvPr>
          <p:cNvCxnSpPr/>
          <p:nvPr/>
        </p:nvCxnSpPr>
        <p:spPr>
          <a:xfrm flipH="1" flipV="1">
            <a:off x="4243795" y="2635131"/>
            <a:ext cx="514852" cy="458143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63">
            <a:extLst>
              <a:ext uri="{FF2B5EF4-FFF2-40B4-BE49-F238E27FC236}">
                <a16:creationId xmlns:a16="http://schemas.microsoft.com/office/drawing/2014/main" id="{9C620FEA-E5E4-694B-A1EB-08EEE5930B60}"/>
              </a:ext>
            </a:extLst>
          </p:cNvPr>
          <p:cNvCxnSpPr/>
          <p:nvPr/>
        </p:nvCxnSpPr>
        <p:spPr>
          <a:xfrm flipV="1">
            <a:off x="4206197" y="2601282"/>
            <a:ext cx="552450" cy="530093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标注 36">
            <a:extLst>
              <a:ext uri="{FF2B5EF4-FFF2-40B4-BE49-F238E27FC236}">
                <a16:creationId xmlns:a16="http://schemas.microsoft.com/office/drawing/2014/main" id="{49E3059B-CC71-6B43-A627-D7943A2E72AF}"/>
              </a:ext>
            </a:extLst>
          </p:cNvPr>
          <p:cNvSpPr/>
          <p:nvPr/>
        </p:nvSpPr>
        <p:spPr>
          <a:xfrm>
            <a:off x="795808" y="1937490"/>
            <a:ext cx="1568675" cy="1949872"/>
          </a:xfrm>
          <a:prstGeom prst="wedgeRectCallout">
            <a:avLst>
              <a:gd name="adj1" fmla="val 58234"/>
              <a:gd name="adj2" fmla="val -16822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33" dirty="0"/>
              <a:t>An SC-cycle consists of both S-edge and C-edge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835B8738-3249-C248-B2A8-78CC7949B497}"/>
              </a:ext>
            </a:extLst>
          </p:cNvPr>
          <p:cNvSpPr/>
          <p:nvPr/>
        </p:nvSpPr>
        <p:spPr>
          <a:xfrm>
            <a:off x="1455209" y="3753179"/>
            <a:ext cx="5979583" cy="1669466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/>
              <a:t>SC-cycles represent potential non-serializable executions require 2PL/OCC</a:t>
            </a:r>
          </a:p>
        </p:txBody>
      </p:sp>
    </p:spTree>
    <p:extLst>
      <p:ext uri="{BB962C8B-B14F-4D97-AF65-F5344CB8AC3E}">
        <p14:creationId xmlns:p14="http://schemas.microsoft.com/office/powerpoint/2010/main" val="3783705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1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3" grpId="0" animBg="1"/>
      <p:bldP spid="34" grpId="0" animBg="1"/>
      <p:bldP spid="37" grpId="0" animBg="1"/>
      <p:bldP spid="3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A9413-CE74-F34D-8284-EA360094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#3: Offline Checking: Enhanced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019DB-542B-4142-8BCC-1ED2F1A942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95FD24-F0A3-1944-B248-EBC5E481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124</a:t>
            </a:fld>
            <a:endParaRPr lang="zh-CN" altLang="en-US"/>
          </a:p>
        </p:txBody>
      </p:sp>
      <p:pic>
        <p:nvPicPr>
          <p:cNvPr id="5" name="Picture 2" descr="http://www.artcolorstore.com/images/painting/Laughing-Child-Frans-Hals-Oil-Painting-ACS00285.jpg">
            <a:extLst>
              <a:ext uri="{FF2B5EF4-FFF2-40B4-BE49-F238E27FC236}">
                <a16:creationId xmlns:a16="http://schemas.microsoft.com/office/drawing/2014/main" id="{3F36D47F-D3F4-2E41-BA4D-C3EB3AA6C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48512" y="3803194"/>
            <a:ext cx="1152470" cy="116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439B329-D1D1-974C-9C71-984C6B4369B2}"/>
              </a:ext>
            </a:extLst>
          </p:cNvPr>
          <p:cNvSpPr/>
          <p:nvPr/>
        </p:nvSpPr>
        <p:spPr>
          <a:xfrm>
            <a:off x="2320354" y="4157874"/>
            <a:ext cx="5202003" cy="1013584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667" dirty="0">
                <a:solidFill>
                  <a:schemeClr val="bg1"/>
                </a:solidFill>
              </a:rPr>
              <a:t>SC-cycles with deferrable pieces can be safely reordered!</a:t>
            </a:r>
            <a:endParaRPr lang="zh-CN" altLang="en-US" sz="2667" dirty="0">
              <a:solidFill>
                <a:schemeClr val="bg1"/>
              </a:solidFill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C5BF8B2-ABDC-5E4A-8FE9-3381742BD279}"/>
              </a:ext>
            </a:extLst>
          </p:cNvPr>
          <p:cNvSpPr/>
          <p:nvPr/>
        </p:nvSpPr>
        <p:spPr>
          <a:xfrm>
            <a:off x="3685870" y="1813483"/>
            <a:ext cx="3839291" cy="2029679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E8119BA1-A729-3542-8D05-02851DE239D7}"/>
              </a:ext>
            </a:extLst>
          </p:cNvPr>
          <p:cNvSpPr/>
          <p:nvPr/>
        </p:nvSpPr>
        <p:spPr>
          <a:xfrm>
            <a:off x="1908058" y="1525615"/>
            <a:ext cx="3728350" cy="2528248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" name="文本框 125">
            <a:extLst>
              <a:ext uri="{FF2B5EF4-FFF2-40B4-BE49-F238E27FC236}">
                <a16:creationId xmlns:a16="http://schemas.microsoft.com/office/drawing/2014/main" id="{29ED4214-4C17-6C42-B190-6A976DB09852}"/>
              </a:ext>
            </a:extLst>
          </p:cNvPr>
          <p:cNvSpPr txBox="1"/>
          <p:nvPr/>
        </p:nvSpPr>
        <p:spPr>
          <a:xfrm>
            <a:off x="1471814" y="2061471"/>
            <a:ext cx="47801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33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</a:t>
            </a:r>
            <a:r>
              <a:rPr kumimoji="1" lang="en-US" altLang="zh-CN" sz="2333" baseline="-250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1</a:t>
            </a:r>
            <a:endParaRPr kumimoji="1" lang="zh-CN" altLang="en-US" sz="2333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0" name="文本框 125">
            <a:extLst>
              <a:ext uri="{FF2B5EF4-FFF2-40B4-BE49-F238E27FC236}">
                <a16:creationId xmlns:a16="http://schemas.microsoft.com/office/drawing/2014/main" id="{FC72BBF7-7DBF-364E-82C1-7FE76C618552}"/>
              </a:ext>
            </a:extLst>
          </p:cNvPr>
          <p:cNvSpPr txBox="1"/>
          <p:nvPr/>
        </p:nvSpPr>
        <p:spPr>
          <a:xfrm>
            <a:off x="1492410" y="3170024"/>
            <a:ext cx="478016" cy="451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333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T</a:t>
            </a:r>
            <a:r>
              <a:rPr kumimoji="1" lang="en-US" altLang="zh-CN" sz="2333" baseline="-25000" dirty="0"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2</a:t>
            </a:r>
            <a:endParaRPr kumimoji="1" lang="zh-CN" altLang="en-US" sz="2333" dirty="0"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剪去单角的矩形 10">
            <a:extLst>
              <a:ext uri="{FF2B5EF4-FFF2-40B4-BE49-F238E27FC236}">
                <a16:creationId xmlns:a16="http://schemas.microsoft.com/office/drawing/2014/main" id="{7D80373A-8C22-9347-82BE-2ACC4E760B5F}"/>
              </a:ext>
            </a:extLst>
          </p:cNvPr>
          <p:cNvSpPr/>
          <p:nvPr/>
        </p:nvSpPr>
        <p:spPr>
          <a:xfrm>
            <a:off x="2128287" y="1982467"/>
            <a:ext cx="1336316" cy="564173"/>
          </a:xfrm>
          <a:prstGeom prst="snip1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FFFF00"/>
                </a:solidFill>
              </a:rPr>
              <a:t>OidTable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12" name="剪去单角的矩形 11">
            <a:extLst>
              <a:ext uri="{FF2B5EF4-FFF2-40B4-BE49-F238E27FC236}">
                <a16:creationId xmlns:a16="http://schemas.microsoft.com/office/drawing/2014/main" id="{7B443416-13E7-B84A-9A3E-7E2FC03031E9}"/>
              </a:ext>
            </a:extLst>
          </p:cNvPr>
          <p:cNvSpPr/>
          <p:nvPr/>
        </p:nvSpPr>
        <p:spPr>
          <a:xfrm>
            <a:off x="4086415" y="1982467"/>
            <a:ext cx="1307330" cy="564173"/>
          </a:xfrm>
          <a:prstGeom prst="snip1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FFFF00"/>
                </a:solidFill>
              </a:rPr>
              <a:t>ItemTable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13" name="剪去单角的矩形 12">
            <a:extLst>
              <a:ext uri="{FF2B5EF4-FFF2-40B4-BE49-F238E27FC236}">
                <a16:creationId xmlns:a16="http://schemas.microsoft.com/office/drawing/2014/main" id="{A1514809-CED2-B94D-BCAD-BACDD7659BA7}"/>
              </a:ext>
            </a:extLst>
          </p:cNvPr>
          <p:cNvSpPr/>
          <p:nvPr/>
        </p:nvSpPr>
        <p:spPr>
          <a:xfrm>
            <a:off x="2128287" y="3100064"/>
            <a:ext cx="1336316" cy="564173"/>
          </a:xfrm>
          <a:prstGeom prst="snip1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002060"/>
                </a:solidFill>
              </a:rPr>
              <a:t>OidTable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sp>
        <p:nvSpPr>
          <p:cNvPr id="14" name="剪去单角的矩形 13">
            <a:extLst>
              <a:ext uri="{FF2B5EF4-FFF2-40B4-BE49-F238E27FC236}">
                <a16:creationId xmlns:a16="http://schemas.microsoft.com/office/drawing/2014/main" id="{77B5777D-F6F6-7D4E-8FF1-F561FFF74D7F}"/>
              </a:ext>
            </a:extLst>
          </p:cNvPr>
          <p:cNvSpPr/>
          <p:nvPr/>
        </p:nvSpPr>
        <p:spPr>
          <a:xfrm>
            <a:off x="4096522" y="3100063"/>
            <a:ext cx="1321108" cy="564173"/>
          </a:xfrm>
          <a:prstGeom prst="snip1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002060"/>
                </a:solidFill>
              </a:rPr>
              <a:t>ItemTable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cxnSp>
        <p:nvCxnSpPr>
          <p:cNvPr id="15" name="直接箭头连接符 52">
            <a:extLst>
              <a:ext uri="{FF2B5EF4-FFF2-40B4-BE49-F238E27FC236}">
                <a16:creationId xmlns:a16="http://schemas.microsoft.com/office/drawing/2014/main" id="{407CA985-3A33-7242-853B-CA348E246061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>
            <a:off x="3464603" y="2264553"/>
            <a:ext cx="621813" cy="0"/>
          </a:xfrm>
          <a:prstGeom prst="straightConnector1">
            <a:avLst/>
          </a:prstGeom>
          <a:ln w="5715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53">
            <a:extLst>
              <a:ext uri="{FF2B5EF4-FFF2-40B4-BE49-F238E27FC236}">
                <a16:creationId xmlns:a16="http://schemas.microsoft.com/office/drawing/2014/main" id="{AA298478-F393-6341-9E90-7D4421CF6780}"/>
              </a:ext>
            </a:extLst>
          </p:cNvPr>
          <p:cNvCxnSpPr>
            <a:stCxn id="13" idx="0"/>
            <a:endCxn id="14" idx="2"/>
          </p:cNvCxnSpPr>
          <p:nvPr/>
        </p:nvCxnSpPr>
        <p:spPr>
          <a:xfrm flipV="1">
            <a:off x="3464603" y="3382149"/>
            <a:ext cx="631919" cy="2"/>
          </a:xfrm>
          <a:prstGeom prst="straightConnector1">
            <a:avLst/>
          </a:prstGeom>
          <a:ln w="5715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55">
            <a:extLst>
              <a:ext uri="{FF2B5EF4-FFF2-40B4-BE49-F238E27FC236}">
                <a16:creationId xmlns:a16="http://schemas.microsoft.com/office/drawing/2014/main" id="{9685D7FD-0200-FA45-BD70-B5E601FEBC28}"/>
              </a:ext>
            </a:extLst>
          </p:cNvPr>
          <p:cNvCxnSpPr>
            <a:stCxn id="12" idx="1"/>
            <a:endCxn id="14" idx="3"/>
          </p:cNvCxnSpPr>
          <p:nvPr/>
        </p:nvCxnSpPr>
        <p:spPr>
          <a:xfrm>
            <a:off x="4740080" y="2546639"/>
            <a:ext cx="16996" cy="553423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56">
            <a:extLst>
              <a:ext uri="{FF2B5EF4-FFF2-40B4-BE49-F238E27FC236}">
                <a16:creationId xmlns:a16="http://schemas.microsoft.com/office/drawing/2014/main" id="{C3B7E051-8A79-7747-9AF7-AB4BCA068897}"/>
              </a:ext>
            </a:extLst>
          </p:cNvPr>
          <p:cNvCxnSpPr>
            <a:stCxn id="11" idx="1"/>
            <a:endCxn id="13" idx="3"/>
          </p:cNvCxnSpPr>
          <p:nvPr/>
        </p:nvCxnSpPr>
        <p:spPr>
          <a:xfrm>
            <a:off x="2796445" y="2546639"/>
            <a:ext cx="0" cy="553425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剪去单角的矩形 18">
            <a:extLst>
              <a:ext uri="{FF2B5EF4-FFF2-40B4-BE49-F238E27FC236}">
                <a16:creationId xmlns:a16="http://schemas.microsoft.com/office/drawing/2014/main" id="{8E9C2FF2-CB9E-9047-B1DB-B3893D79D64A}"/>
              </a:ext>
            </a:extLst>
          </p:cNvPr>
          <p:cNvSpPr/>
          <p:nvPr/>
        </p:nvSpPr>
        <p:spPr>
          <a:xfrm>
            <a:off x="5937043" y="1982467"/>
            <a:ext cx="1307330" cy="564173"/>
          </a:xfrm>
          <a:prstGeom prst="snip1Rect">
            <a:avLst/>
          </a:prstGeom>
          <a:solidFill>
            <a:schemeClr val="accent5">
              <a:lumMod val="5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FFFF00"/>
                </a:solidFill>
              </a:rPr>
              <a:t>ItemTable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20" name="剪去单角的矩形 19">
            <a:extLst>
              <a:ext uri="{FF2B5EF4-FFF2-40B4-BE49-F238E27FC236}">
                <a16:creationId xmlns:a16="http://schemas.microsoft.com/office/drawing/2014/main" id="{C62A3F40-8F2A-2B4F-86CB-D55298D21091}"/>
              </a:ext>
            </a:extLst>
          </p:cNvPr>
          <p:cNvSpPr/>
          <p:nvPr/>
        </p:nvSpPr>
        <p:spPr>
          <a:xfrm>
            <a:off x="5937043" y="3100063"/>
            <a:ext cx="1307330" cy="564173"/>
          </a:xfrm>
          <a:prstGeom prst="snip1Rect">
            <a:avLst/>
          </a:prstGeom>
          <a:solidFill>
            <a:schemeClr val="bg1">
              <a:lumMod val="8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err="1">
                <a:solidFill>
                  <a:srgbClr val="002060"/>
                </a:solidFill>
              </a:rPr>
              <a:t>ItemTable</a:t>
            </a:r>
            <a:endParaRPr lang="zh-CN" altLang="en-US" sz="2000" dirty="0">
              <a:solidFill>
                <a:srgbClr val="002060"/>
              </a:solidFill>
            </a:endParaRPr>
          </a:p>
        </p:txBody>
      </p:sp>
      <p:cxnSp>
        <p:nvCxnSpPr>
          <p:cNvPr id="21" name="直接箭头连接符 76">
            <a:extLst>
              <a:ext uri="{FF2B5EF4-FFF2-40B4-BE49-F238E27FC236}">
                <a16:creationId xmlns:a16="http://schemas.microsoft.com/office/drawing/2014/main" id="{B52768D8-9C22-874E-8E68-FAB7E7757021}"/>
              </a:ext>
            </a:extLst>
          </p:cNvPr>
          <p:cNvCxnSpPr>
            <a:stCxn id="12" idx="0"/>
            <a:endCxn id="19" idx="2"/>
          </p:cNvCxnSpPr>
          <p:nvPr/>
        </p:nvCxnSpPr>
        <p:spPr>
          <a:xfrm>
            <a:off x="5393745" y="2264553"/>
            <a:ext cx="543298" cy="0"/>
          </a:xfrm>
          <a:prstGeom prst="straightConnector1">
            <a:avLst/>
          </a:prstGeom>
          <a:ln w="5715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79">
            <a:extLst>
              <a:ext uri="{FF2B5EF4-FFF2-40B4-BE49-F238E27FC236}">
                <a16:creationId xmlns:a16="http://schemas.microsoft.com/office/drawing/2014/main" id="{B190CC7C-87B0-474C-82D7-B5CA72179EFA}"/>
              </a:ext>
            </a:extLst>
          </p:cNvPr>
          <p:cNvCxnSpPr>
            <a:stCxn id="14" idx="0"/>
            <a:endCxn id="20" idx="2"/>
          </p:cNvCxnSpPr>
          <p:nvPr/>
        </p:nvCxnSpPr>
        <p:spPr>
          <a:xfrm>
            <a:off x="5417630" y="3382149"/>
            <a:ext cx="519413" cy="0"/>
          </a:xfrm>
          <a:prstGeom prst="straightConnector1">
            <a:avLst/>
          </a:prstGeom>
          <a:ln w="57150">
            <a:tailEnd type="non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82">
            <a:extLst>
              <a:ext uri="{FF2B5EF4-FFF2-40B4-BE49-F238E27FC236}">
                <a16:creationId xmlns:a16="http://schemas.microsoft.com/office/drawing/2014/main" id="{864A2778-6A8B-7044-8326-EB083A09CE3F}"/>
              </a:ext>
            </a:extLst>
          </p:cNvPr>
          <p:cNvCxnSpPr>
            <a:stCxn id="19" idx="1"/>
            <a:endCxn id="20" idx="3"/>
          </p:cNvCxnSpPr>
          <p:nvPr/>
        </p:nvCxnSpPr>
        <p:spPr>
          <a:xfrm>
            <a:off x="6590708" y="2546639"/>
            <a:ext cx="0" cy="553423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剪去单角的矩形 23">
            <a:extLst>
              <a:ext uri="{FF2B5EF4-FFF2-40B4-BE49-F238E27FC236}">
                <a16:creationId xmlns:a16="http://schemas.microsoft.com/office/drawing/2014/main" id="{9FC55382-6033-E645-9127-1B6E8C148F69}"/>
              </a:ext>
            </a:extLst>
          </p:cNvPr>
          <p:cNvSpPr/>
          <p:nvPr/>
        </p:nvSpPr>
        <p:spPr>
          <a:xfrm>
            <a:off x="2133961" y="1977094"/>
            <a:ext cx="1336316" cy="564173"/>
          </a:xfrm>
          <a:prstGeom prst="snip1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25" name="剪去单角的矩形 24">
            <a:extLst>
              <a:ext uri="{FF2B5EF4-FFF2-40B4-BE49-F238E27FC236}">
                <a16:creationId xmlns:a16="http://schemas.microsoft.com/office/drawing/2014/main" id="{D770DBA4-0895-284A-B234-994FE47D02C4}"/>
              </a:ext>
            </a:extLst>
          </p:cNvPr>
          <p:cNvSpPr/>
          <p:nvPr/>
        </p:nvSpPr>
        <p:spPr>
          <a:xfrm>
            <a:off x="2133961" y="3103720"/>
            <a:ext cx="1336316" cy="564173"/>
          </a:xfrm>
          <a:prstGeom prst="snip1Rect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26" name="剪去单角的矩形 25">
            <a:extLst>
              <a:ext uri="{FF2B5EF4-FFF2-40B4-BE49-F238E27FC236}">
                <a16:creationId xmlns:a16="http://schemas.microsoft.com/office/drawing/2014/main" id="{711E4AD8-4186-624E-9DA5-0FAE178F6BCE}"/>
              </a:ext>
            </a:extLst>
          </p:cNvPr>
          <p:cNvSpPr/>
          <p:nvPr/>
        </p:nvSpPr>
        <p:spPr>
          <a:xfrm>
            <a:off x="4057430" y="1985147"/>
            <a:ext cx="1336316" cy="564173"/>
          </a:xfrm>
          <a:prstGeom prst="snip1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FFFF00"/>
              </a:solidFill>
            </a:endParaRPr>
          </a:p>
        </p:txBody>
      </p:sp>
      <p:sp>
        <p:nvSpPr>
          <p:cNvPr id="27" name="剪去单角的矩形 26">
            <a:extLst>
              <a:ext uri="{FF2B5EF4-FFF2-40B4-BE49-F238E27FC236}">
                <a16:creationId xmlns:a16="http://schemas.microsoft.com/office/drawing/2014/main" id="{5F24FAE8-BB6A-8744-833E-84F47C053F2D}"/>
              </a:ext>
            </a:extLst>
          </p:cNvPr>
          <p:cNvSpPr/>
          <p:nvPr/>
        </p:nvSpPr>
        <p:spPr>
          <a:xfrm>
            <a:off x="4081315" y="3110812"/>
            <a:ext cx="1336316" cy="564173"/>
          </a:xfrm>
          <a:prstGeom prst="snip1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rgbClr val="002060"/>
              </a:solidFill>
            </a:endParaRPr>
          </a:p>
        </p:txBody>
      </p:sp>
      <p:sp>
        <p:nvSpPr>
          <p:cNvPr id="28" name="剪去单角的矩形 27">
            <a:extLst>
              <a:ext uri="{FF2B5EF4-FFF2-40B4-BE49-F238E27FC236}">
                <a16:creationId xmlns:a16="http://schemas.microsoft.com/office/drawing/2014/main" id="{90587A9B-955F-1042-BAF8-A8B076758298}"/>
              </a:ext>
            </a:extLst>
          </p:cNvPr>
          <p:cNvSpPr/>
          <p:nvPr/>
        </p:nvSpPr>
        <p:spPr>
          <a:xfrm>
            <a:off x="5908058" y="1992718"/>
            <a:ext cx="1336316" cy="564173"/>
          </a:xfrm>
          <a:prstGeom prst="snip1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333" dirty="0">
              <a:solidFill>
                <a:srgbClr val="FFFF00"/>
              </a:solidFill>
            </a:endParaRPr>
          </a:p>
        </p:txBody>
      </p:sp>
      <p:sp>
        <p:nvSpPr>
          <p:cNvPr id="29" name="剪去单角的矩形 28">
            <a:extLst>
              <a:ext uri="{FF2B5EF4-FFF2-40B4-BE49-F238E27FC236}">
                <a16:creationId xmlns:a16="http://schemas.microsoft.com/office/drawing/2014/main" id="{4E7222C3-1B55-9D4D-92A9-8E631FCE4222}"/>
              </a:ext>
            </a:extLst>
          </p:cNvPr>
          <p:cNvSpPr/>
          <p:nvPr/>
        </p:nvSpPr>
        <p:spPr>
          <a:xfrm>
            <a:off x="5922551" y="3110812"/>
            <a:ext cx="1336316" cy="564173"/>
          </a:xfrm>
          <a:prstGeom prst="snip1Rect">
            <a:avLst/>
          </a:prstGeom>
          <a:noFill/>
          <a:ln w="1270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333" dirty="0">
              <a:solidFill>
                <a:srgbClr val="FFFF00"/>
              </a:solidFill>
            </a:endParaRPr>
          </a:p>
        </p:txBody>
      </p:sp>
      <p:sp>
        <p:nvSpPr>
          <p:cNvPr id="30" name="圆角矩形标注 29">
            <a:extLst>
              <a:ext uri="{FF2B5EF4-FFF2-40B4-BE49-F238E27FC236}">
                <a16:creationId xmlns:a16="http://schemas.microsoft.com/office/drawing/2014/main" id="{C4DF22B3-C671-9044-BB98-E3323FEAA550}"/>
              </a:ext>
            </a:extLst>
          </p:cNvPr>
          <p:cNvSpPr/>
          <p:nvPr/>
        </p:nvSpPr>
        <p:spPr>
          <a:xfrm>
            <a:off x="6857324" y="2563791"/>
            <a:ext cx="1464200" cy="461271"/>
          </a:xfrm>
          <a:prstGeom prst="wedgeRoundRectCallout">
            <a:avLst>
              <a:gd name="adj1" fmla="val -64422"/>
              <a:gd name="adj2" fmla="val 58482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33" dirty="0">
                <a:solidFill>
                  <a:schemeClr val="bg1"/>
                </a:solidFill>
              </a:rPr>
              <a:t>Deferrable</a:t>
            </a:r>
            <a:endParaRPr lang="zh-CN" altLang="en-US" sz="1833" dirty="0">
              <a:solidFill>
                <a:schemeClr val="bg1"/>
              </a:solidFill>
            </a:endParaRPr>
          </a:p>
        </p:txBody>
      </p:sp>
      <p:sp>
        <p:nvSpPr>
          <p:cNvPr id="31" name="圆角矩形标注 30">
            <a:extLst>
              <a:ext uri="{FF2B5EF4-FFF2-40B4-BE49-F238E27FC236}">
                <a16:creationId xmlns:a16="http://schemas.microsoft.com/office/drawing/2014/main" id="{041258C4-4411-2643-9D76-3CE7591A358F}"/>
              </a:ext>
            </a:extLst>
          </p:cNvPr>
          <p:cNvSpPr/>
          <p:nvPr/>
        </p:nvSpPr>
        <p:spPr>
          <a:xfrm>
            <a:off x="953382" y="2575025"/>
            <a:ext cx="1451428" cy="461271"/>
          </a:xfrm>
          <a:prstGeom prst="wedgeRoundRectCallout">
            <a:avLst>
              <a:gd name="adj1" fmla="val 65788"/>
              <a:gd name="adj2" fmla="val -48025"/>
              <a:gd name="adj3" fmla="val 16667"/>
            </a:avLst>
          </a:prstGeom>
          <a:solidFill>
            <a:srgbClr val="FF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33" dirty="0">
                <a:solidFill>
                  <a:schemeClr val="bg1"/>
                </a:solidFill>
              </a:rPr>
              <a:t>Immediate</a:t>
            </a:r>
            <a:endParaRPr lang="zh-CN" altLang="en-US" sz="1833" dirty="0">
              <a:solidFill>
                <a:schemeClr val="bg1"/>
              </a:solidFill>
            </a:endParaRPr>
          </a:p>
        </p:txBody>
      </p:sp>
      <p:cxnSp>
        <p:nvCxnSpPr>
          <p:cNvPr id="32" name="直接连接符 38">
            <a:extLst>
              <a:ext uri="{FF2B5EF4-FFF2-40B4-BE49-F238E27FC236}">
                <a16:creationId xmlns:a16="http://schemas.microsoft.com/office/drawing/2014/main" id="{BCFD8DC4-5690-344F-BBE0-ECFBAC7B12ED}"/>
              </a:ext>
            </a:extLst>
          </p:cNvPr>
          <p:cNvCxnSpPr/>
          <p:nvPr/>
        </p:nvCxnSpPr>
        <p:spPr>
          <a:xfrm>
            <a:off x="5376220" y="2557795"/>
            <a:ext cx="670841" cy="550337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43">
            <a:extLst>
              <a:ext uri="{FF2B5EF4-FFF2-40B4-BE49-F238E27FC236}">
                <a16:creationId xmlns:a16="http://schemas.microsoft.com/office/drawing/2014/main" id="{3C3DC1AB-627C-0A41-A36A-2E9F7DED89DB}"/>
              </a:ext>
            </a:extLst>
          </p:cNvPr>
          <p:cNvCxnSpPr/>
          <p:nvPr/>
        </p:nvCxnSpPr>
        <p:spPr>
          <a:xfrm flipH="1">
            <a:off x="5359331" y="2563791"/>
            <a:ext cx="577713" cy="588040"/>
          </a:xfrm>
          <a:prstGeom prst="line">
            <a:avLst/>
          </a:prstGeom>
          <a:ln w="57150">
            <a:solidFill>
              <a:schemeClr val="accent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9583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8" grpId="0" animBg="1"/>
      <p:bldP spid="9" grpId="0"/>
      <p:bldP spid="10" grpId="0"/>
      <p:bldP spid="11" grpId="0" animBg="1"/>
      <p:bldP spid="12" grpId="0" animBg="1"/>
      <p:bldP spid="13" grpId="0" animBg="1"/>
      <p:bldP spid="14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10BE6-7CBE-A749-AD29-B7E8CC65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Incorporating Immediate Pieces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3EF7F-F054-3040-AFE3-5B80B545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125</a:t>
            </a:fld>
            <a:endParaRPr lang="zh-CN" altLang="en-US"/>
          </a:p>
        </p:txBody>
      </p:sp>
      <p:sp>
        <p:nvSpPr>
          <p:cNvPr id="5" name="Document 21">
            <a:extLst>
              <a:ext uri="{FF2B5EF4-FFF2-40B4-BE49-F238E27FC236}">
                <a16:creationId xmlns:a16="http://schemas.microsoft.com/office/drawing/2014/main" id="{5AB8A75D-E649-704A-A4B9-BA5EF9A7987B}"/>
              </a:ext>
            </a:extLst>
          </p:cNvPr>
          <p:cNvSpPr/>
          <p:nvPr/>
        </p:nvSpPr>
        <p:spPr>
          <a:xfrm>
            <a:off x="2819524" y="3938970"/>
            <a:ext cx="1478848" cy="1487526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6" name="Document 21">
            <a:extLst>
              <a:ext uri="{FF2B5EF4-FFF2-40B4-BE49-F238E27FC236}">
                <a16:creationId xmlns:a16="http://schemas.microsoft.com/office/drawing/2014/main" id="{E46A418F-86CF-E249-8DE5-A7BC0EA60C88}"/>
              </a:ext>
            </a:extLst>
          </p:cNvPr>
          <p:cNvSpPr/>
          <p:nvPr/>
        </p:nvSpPr>
        <p:spPr>
          <a:xfrm>
            <a:off x="4688373" y="3938970"/>
            <a:ext cx="1478848" cy="1487526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7" name="Document 21">
            <a:extLst>
              <a:ext uri="{FF2B5EF4-FFF2-40B4-BE49-F238E27FC236}">
                <a16:creationId xmlns:a16="http://schemas.microsoft.com/office/drawing/2014/main" id="{247612EF-F392-C143-9C8B-F599DBE49940}"/>
              </a:ext>
            </a:extLst>
          </p:cNvPr>
          <p:cNvSpPr/>
          <p:nvPr/>
        </p:nvSpPr>
        <p:spPr>
          <a:xfrm>
            <a:off x="6538019" y="3925953"/>
            <a:ext cx="1478848" cy="1501901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sp>
        <p:nvSpPr>
          <p:cNvPr id="8" name="Document 21">
            <a:extLst>
              <a:ext uri="{FF2B5EF4-FFF2-40B4-BE49-F238E27FC236}">
                <a16:creationId xmlns:a16="http://schemas.microsoft.com/office/drawing/2014/main" id="{C670D025-672D-0548-80DC-529864F8226F}"/>
              </a:ext>
            </a:extLst>
          </p:cNvPr>
          <p:cNvSpPr/>
          <p:nvPr/>
        </p:nvSpPr>
        <p:spPr>
          <a:xfrm>
            <a:off x="1058810" y="3938970"/>
            <a:ext cx="1478848" cy="1487527"/>
          </a:xfrm>
          <a:prstGeom prst="flowChartDocumen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67" dirty="0" err="1">
                <a:solidFill>
                  <a:schemeClr val="tx1"/>
                </a:solidFill>
              </a:rPr>
              <a:t>dep</a:t>
            </a:r>
            <a:endParaRPr lang="en-US" sz="1667" dirty="0">
              <a:solidFill>
                <a:schemeClr val="tx1"/>
              </a:solidFill>
            </a:endParaRPr>
          </a:p>
        </p:txBody>
      </p:sp>
      <p:pic>
        <p:nvPicPr>
          <p:cNvPr id="9" name="Picture 4" descr="http://4.bp.blogspot.com/-0_CH7mTpHoQ/UibklncodFI/AAAAAAAAIvc/0w4WJLrtbuw/s640/Fran%C3%A7ois-Dumont-portrait-miniature-d-Emmanuelle-Marie-Anne-de-Coss%C3%A9-Brissac-contesse-de-Pons-collection-Jaegy-Theolayre.bmp">
            <a:extLst>
              <a:ext uri="{FF2B5EF4-FFF2-40B4-BE49-F238E27FC236}">
                <a16:creationId xmlns:a16="http://schemas.microsoft.com/office/drawing/2014/main" id="{9D963F08-F214-4941-A73E-494EEEBC0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4978" y="1316569"/>
            <a:ext cx="861683" cy="107710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historicalhistrionics.files.wordpress.com/2012/03/marie-antoinette-portrait-louis-xvi.jpg">
            <a:extLst>
              <a:ext uri="{FF2B5EF4-FFF2-40B4-BE49-F238E27FC236}">
                <a16:creationId xmlns:a16="http://schemas.microsoft.com/office/drawing/2014/main" id="{CBF9710A-9A4B-064E-929B-6A53FBFA7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6838984" y="1316569"/>
            <a:ext cx="894308" cy="113219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剪去单角的矩形 10">
            <a:extLst>
              <a:ext uri="{FF2B5EF4-FFF2-40B4-BE49-F238E27FC236}">
                <a16:creationId xmlns:a16="http://schemas.microsoft.com/office/drawing/2014/main" id="{458D0AD9-3E8F-2649-9556-290A006F291E}"/>
              </a:ext>
            </a:extLst>
          </p:cNvPr>
          <p:cNvSpPr/>
          <p:nvPr/>
        </p:nvSpPr>
        <p:spPr>
          <a:xfrm>
            <a:off x="2819524" y="954771"/>
            <a:ext cx="846233" cy="361798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635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 err="1">
                <a:solidFill>
                  <a:srgbClr val="FFFF00"/>
                </a:solidFill>
              </a:rPr>
              <a:t>oid</a:t>
            </a:r>
            <a:endParaRPr lang="en-US" altLang="zh-CN" sz="1333" dirty="0">
              <a:solidFill>
                <a:srgbClr val="FFFF00"/>
              </a:solidFill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758DBBC-DF25-7F48-ACC7-03FEE54C4F06}"/>
              </a:ext>
            </a:extLst>
          </p:cNvPr>
          <p:cNvGrpSpPr/>
          <p:nvPr/>
        </p:nvGrpSpPr>
        <p:grpSpPr>
          <a:xfrm>
            <a:off x="3304647" y="5043408"/>
            <a:ext cx="993726" cy="615545"/>
            <a:chOff x="2916143" y="5925028"/>
            <a:chExt cx="1192471" cy="738654"/>
          </a:xfrm>
        </p:grpSpPr>
        <p:sp>
          <p:nvSpPr>
            <p:cNvPr id="13" name="圆柱形 46">
              <a:extLst>
                <a:ext uri="{FF2B5EF4-FFF2-40B4-BE49-F238E27FC236}">
                  <a16:creationId xmlns:a16="http://schemas.microsoft.com/office/drawing/2014/main" id="{89B10E71-E7CB-A343-9B6F-F341272FEBA9}"/>
                </a:ext>
              </a:extLst>
            </p:cNvPr>
            <p:cNvSpPr/>
            <p:nvPr/>
          </p:nvSpPr>
          <p:spPr>
            <a:xfrm>
              <a:off x="2916143" y="5925028"/>
              <a:ext cx="1192471" cy="738654"/>
            </a:xfrm>
            <a:prstGeom prst="can">
              <a:avLst/>
            </a:prstGeom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E5376F76-82D3-EC4C-BFBC-6C1BA547219C}"/>
                </a:ext>
              </a:extLst>
            </p:cNvPr>
            <p:cNvSpPr/>
            <p:nvPr/>
          </p:nvSpPr>
          <p:spPr>
            <a:xfrm>
              <a:off x="3027481" y="6193499"/>
              <a:ext cx="942951" cy="3877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500" dirty="0"/>
                <a:t>iPhone</a:t>
              </a:r>
              <a:endParaRPr lang="zh-CN" altLang="en-US" sz="1500" dirty="0"/>
            </a:p>
          </p:txBody>
        </p:sp>
      </p:grpSp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938B8140-FCFC-8841-8E78-FAFEA063BD00}"/>
              </a:ext>
            </a:extLst>
          </p:cNvPr>
          <p:cNvSpPr/>
          <p:nvPr/>
        </p:nvSpPr>
        <p:spPr>
          <a:xfrm>
            <a:off x="2819524" y="1404383"/>
            <a:ext cx="846233" cy="361798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rgbClr val="FFFF00"/>
                </a:solidFill>
              </a:rPr>
              <a:t>iphone</a:t>
            </a:r>
          </a:p>
        </p:txBody>
      </p:sp>
      <p:sp>
        <p:nvSpPr>
          <p:cNvPr id="16" name="剪去单角的矩形 15">
            <a:extLst>
              <a:ext uri="{FF2B5EF4-FFF2-40B4-BE49-F238E27FC236}">
                <a16:creationId xmlns:a16="http://schemas.microsoft.com/office/drawing/2014/main" id="{7E6AB3CB-B2F0-0343-BE95-5B3D9892079B}"/>
              </a:ext>
            </a:extLst>
          </p:cNvPr>
          <p:cNvSpPr/>
          <p:nvPr/>
        </p:nvSpPr>
        <p:spPr>
          <a:xfrm>
            <a:off x="2814142" y="1853994"/>
            <a:ext cx="846233" cy="361798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rgbClr val="FFFF00"/>
                </a:solidFill>
              </a:rPr>
              <a:t>case</a:t>
            </a:r>
          </a:p>
        </p:txBody>
      </p:sp>
      <p:sp>
        <p:nvSpPr>
          <p:cNvPr id="17" name="剪去单角的矩形 16">
            <a:extLst>
              <a:ext uri="{FF2B5EF4-FFF2-40B4-BE49-F238E27FC236}">
                <a16:creationId xmlns:a16="http://schemas.microsoft.com/office/drawing/2014/main" id="{3C07351E-0DC1-C040-A50A-1E7A718FF10F}"/>
              </a:ext>
            </a:extLst>
          </p:cNvPr>
          <p:cNvSpPr/>
          <p:nvPr/>
        </p:nvSpPr>
        <p:spPr>
          <a:xfrm>
            <a:off x="2814142" y="2303606"/>
            <a:ext cx="846233" cy="361798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 err="1">
                <a:solidFill>
                  <a:srgbClr val="FFFF00"/>
                </a:solidFill>
              </a:rPr>
              <a:t>orderline</a:t>
            </a:r>
            <a:endParaRPr lang="en-US" altLang="zh-CN" sz="1333" dirty="0">
              <a:solidFill>
                <a:srgbClr val="FFFF00"/>
              </a:solidFill>
            </a:endParaRPr>
          </a:p>
        </p:txBody>
      </p:sp>
      <p:sp>
        <p:nvSpPr>
          <p:cNvPr id="18" name="剪去单角的矩形 17">
            <a:extLst>
              <a:ext uri="{FF2B5EF4-FFF2-40B4-BE49-F238E27FC236}">
                <a16:creationId xmlns:a16="http://schemas.microsoft.com/office/drawing/2014/main" id="{635C1374-17C6-EF49-8DEA-026DF78F5E6D}"/>
              </a:ext>
            </a:extLst>
          </p:cNvPr>
          <p:cNvSpPr/>
          <p:nvPr/>
        </p:nvSpPr>
        <p:spPr>
          <a:xfrm>
            <a:off x="5828254" y="954771"/>
            <a:ext cx="846233" cy="361798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635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 err="1">
                <a:solidFill>
                  <a:srgbClr val="002060"/>
                </a:solidFill>
              </a:rPr>
              <a:t>oid</a:t>
            </a:r>
            <a:endParaRPr lang="en-US" altLang="zh-CN" sz="1333" dirty="0">
              <a:solidFill>
                <a:srgbClr val="002060"/>
              </a:solidFill>
            </a:endParaRPr>
          </a:p>
        </p:txBody>
      </p:sp>
      <p:sp>
        <p:nvSpPr>
          <p:cNvPr id="19" name="剪去单角的矩形 18">
            <a:extLst>
              <a:ext uri="{FF2B5EF4-FFF2-40B4-BE49-F238E27FC236}">
                <a16:creationId xmlns:a16="http://schemas.microsoft.com/office/drawing/2014/main" id="{AB9B7BF7-F50E-AF42-A770-FB255971730E}"/>
              </a:ext>
            </a:extLst>
          </p:cNvPr>
          <p:cNvSpPr/>
          <p:nvPr/>
        </p:nvSpPr>
        <p:spPr>
          <a:xfrm>
            <a:off x="5828254" y="1404383"/>
            <a:ext cx="846233" cy="361798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rgbClr val="002060"/>
                </a:solidFill>
              </a:rPr>
              <a:t>iphone</a:t>
            </a:r>
          </a:p>
        </p:txBody>
      </p:sp>
      <p:sp>
        <p:nvSpPr>
          <p:cNvPr id="20" name="剪去单角的矩形 19">
            <a:extLst>
              <a:ext uri="{FF2B5EF4-FFF2-40B4-BE49-F238E27FC236}">
                <a16:creationId xmlns:a16="http://schemas.microsoft.com/office/drawing/2014/main" id="{41180562-9178-CF42-906C-A9760F7C21E3}"/>
              </a:ext>
            </a:extLst>
          </p:cNvPr>
          <p:cNvSpPr/>
          <p:nvPr/>
        </p:nvSpPr>
        <p:spPr>
          <a:xfrm>
            <a:off x="5822871" y="1853994"/>
            <a:ext cx="846233" cy="361798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rgbClr val="002060"/>
                </a:solidFill>
              </a:rPr>
              <a:t>case</a:t>
            </a:r>
          </a:p>
        </p:txBody>
      </p:sp>
      <p:sp>
        <p:nvSpPr>
          <p:cNvPr id="21" name="剪去单角的矩形 20">
            <a:extLst>
              <a:ext uri="{FF2B5EF4-FFF2-40B4-BE49-F238E27FC236}">
                <a16:creationId xmlns:a16="http://schemas.microsoft.com/office/drawing/2014/main" id="{FE87B69B-08C1-054A-8C7F-1142715BB07A}"/>
              </a:ext>
            </a:extLst>
          </p:cNvPr>
          <p:cNvSpPr/>
          <p:nvPr/>
        </p:nvSpPr>
        <p:spPr>
          <a:xfrm>
            <a:off x="5822871" y="2303606"/>
            <a:ext cx="846233" cy="361798"/>
          </a:xfrm>
          <a:prstGeom prst="snip1Rect">
            <a:avLst/>
          </a:prstGeom>
          <a:solidFill>
            <a:schemeClr val="bg1">
              <a:lumMod val="8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 err="1">
                <a:solidFill>
                  <a:srgbClr val="002060"/>
                </a:solidFill>
              </a:rPr>
              <a:t>orderline</a:t>
            </a:r>
            <a:endParaRPr lang="en-US" altLang="zh-CN" sz="1333" dirty="0">
              <a:solidFill>
                <a:srgbClr val="002060"/>
              </a:solidFill>
            </a:endParaRPr>
          </a:p>
        </p:txBody>
      </p:sp>
      <p:sp>
        <p:nvSpPr>
          <p:cNvPr id="22" name="剪去单角的矩形 21">
            <a:extLst>
              <a:ext uri="{FF2B5EF4-FFF2-40B4-BE49-F238E27FC236}">
                <a16:creationId xmlns:a16="http://schemas.microsoft.com/office/drawing/2014/main" id="{0CBA6068-73BD-BB4D-84A6-2636CCD506A0}"/>
              </a:ext>
            </a:extLst>
          </p:cNvPr>
          <p:cNvSpPr/>
          <p:nvPr/>
        </p:nvSpPr>
        <p:spPr>
          <a:xfrm>
            <a:off x="1389714" y="3565804"/>
            <a:ext cx="846233" cy="361798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635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 err="1">
                <a:solidFill>
                  <a:srgbClr val="FFFF00"/>
                </a:solidFill>
              </a:rPr>
              <a:t>oid</a:t>
            </a:r>
            <a:endParaRPr lang="en-US" altLang="zh-CN" sz="1333" dirty="0">
              <a:solidFill>
                <a:srgbClr val="FFFF00"/>
              </a:solidFill>
            </a:endParaRPr>
          </a:p>
        </p:txBody>
      </p:sp>
      <p:sp>
        <p:nvSpPr>
          <p:cNvPr id="23" name="剪去单角的矩形 22">
            <a:extLst>
              <a:ext uri="{FF2B5EF4-FFF2-40B4-BE49-F238E27FC236}">
                <a16:creationId xmlns:a16="http://schemas.microsoft.com/office/drawing/2014/main" id="{87B3E934-EA1C-4543-9337-F9E978BC85F4}"/>
              </a:ext>
            </a:extLst>
          </p:cNvPr>
          <p:cNvSpPr/>
          <p:nvPr/>
        </p:nvSpPr>
        <p:spPr>
          <a:xfrm>
            <a:off x="1389714" y="3136313"/>
            <a:ext cx="846233" cy="361798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63500">
            <a:solidFill>
              <a:srgbClr val="FF00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 err="1">
                <a:solidFill>
                  <a:srgbClr val="002060"/>
                </a:solidFill>
              </a:rPr>
              <a:t>oid</a:t>
            </a:r>
            <a:endParaRPr lang="en-US" altLang="zh-CN" sz="1333" dirty="0">
              <a:solidFill>
                <a:srgbClr val="002060"/>
              </a:solidFill>
            </a:endParaRPr>
          </a:p>
        </p:txBody>
      </p:sp>
      <p:cxnSp>
        <p:nvCxnSpPr>
          <p:cNvPr id="24" name="直接箭头连接符 73">
            <a:extLst>
              <a:ext uri="{FF2B5EF4-FFF2-40B4-BE49-F238E27FC236}">
                <a16:creationId xmlns:a16="http://schemas.microsoft.com/office/drawing/2014/main" id="{33392C49-2290-1149-BE33-AF5DEDB19117}"/>
              </a:ext>
            </a:extLst>
          </p:cNvPr>
          <p:cNvCxnSpPr>
            <a:stCxn id="29" idx="3"/>
            <a:endCxn id="30" idx="1"/>
          </p:cNvCxnSpPr>
          <p:nvPr/>
        </p:nvCxnSpPr>
        <p:spPr>
          <a:xfrm>
            <a:off x="1642068" y="4574049"/>
            <a:ext cx="372253" cy="3776"/>
          </a:xfrm>
          <a:prstGeom prst="straightConnector1">
            <a:avLst/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剪去单角的矩形 24">
            <a:extLst>
              <a:ext uri="{FF2B5EF4-FFF2-40B4-BE49-F238E27FC236}">
                <a16:creationId xmlns:a16="http://schemas.microsoft.com/office/drawing/2014/main" id="{D3594D52-DFA1-9245-9F92-E583AAD7AA0C}"/>
              </a:ext>
            </a:extLst>
          </p:cNvPr>
          <p:cNvSpPr/>
          <p:nvPr/>
        </p:nvSpPr>
        <p:spPr>
          <a:xfrm>
            <a:off x="3097729" y="3549653"/>
            <a:ext cx="846233" cy="361798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rgbClr val="002060"/>
                </a:solidFill>
              </a:rPr>
              <a:t>iphone</a:t>
            </a:r>
          </a:p>
        </p:txBody>
      </p:sp>
      <p:sp>
        <p:nvSpPr>
          <p:cNvPr id="26" name="剪去单角的矩形 25">
            <a:extLst>
              <a:ext uri="{FF2B5EF4-FFF2-40B4-BE49-F238E27FC236}">
                <a16:creationId xmlns:a16="http://schemas.microsoft.com/office/drawing/2014/main" id="{D6C8E37C-C1A8-4B42-BB10-656537352636}"/>
              </a:ext>
            </a:extLst>
          </p:cNvPr>
          <p:cNvSpPr/>
          <p:nvPr/>
        </p:nvSpPr>
        <p:spPr>
          <a:xfrm>
            <a:off x="3088496" y="3151867"/>
            <a:ext cx="846233" cy="361798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rgbClr val="FFFF00"/>
                </a:solidFill>
              </a:rPr>
              <a:t>iphone</a:t>
            </a:r>
          </a:p>
        </p:txBody>
      </p:sp>
      <p:sp>
        <p:nvSpPr>
          <p:cNvPr id="27" name="矩形标注 26">
            <a:extLst>
              <a:ext uri="{FF2B5EF4-FFF2-40B4-BE49-F238E27FC236}">
                <a16:creationId xmlns:a16="http://schemas.microsoft.com/office/drawing/2014/main" id="{58C8D699-E3FD-B846-8794-07DF95F614D8}"/>
              </a:ext>
            </a:extLst>
          </p:cNvPr>
          <p:cNvSpPr/>
          <p:nvPr/>
        </p:nvSpPr>
        <p:spPr>
          <a:xfrm>
            <a:off x="964900" y="4945767"/>
            <a:ext cx="1580155" cy="686903"/>
          </a:xfrm>
          <a:prstGeom prst="wedgeRectCallout">
            <a:avLst>
              <a:gd name="adj1" fmla="val 0"/>
              <a:gd name="adj2" fmla="val -99544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/>
              <a:t>Immediate dependency</a:t>
            </a:r>
            <a:endParaRPr lang="zh-CN" altLang="en-US" sz="1667" dirty="0"/>
          </a:p>
        </p:txBody>
      </p:sp>
      <p:cxnSp>
        <p:nvCxnSpPr>
          <p:cNvPr id="28" name="曲线连接符 27">
            <a:extLst>
              <a:ext uri="{FF2B5EF4-FFF2-40B4-BE49-F238E27FC236}">
                <a16:creationId xmlns:a16="http://schemas.microsoft.com/office/drawing/2014/main" id="{E8E30D78-1588-5D48-B973-AA597B245D45}"/>
              </a:ext>
            </a:extLst>
          </p:cNvPr>
          <p:cNvCxnSpPr>
            <a:stCxn id="35" idx="0"/>
            <a:endCxn id="36" idx="0"/>
          </p:cNvCxnSpPr>
          <p:nvPr/>
        </p:nvCxnSpPr>
        <p:spPr>
          <a:xfrm rot="16200000" flipH="1" flipV="1">
            <a:off x="3572512" y="4026704"/>
            <a:ext cx="260" cy="797585"/>
          </a:xfrm>
          <a:prstGeom prst="curvedConnector3">
            <a:avLst>
              <a:gd name="adj1" fmla="val -73269231"/>
            </a:avLst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D7012B9D-807A-3045-9D5A-C3D4894DDB54}"/>
              </a:ext>
            </a:extLst>
          </p:cNvPr>
          <p:cNvSpPr/>
          <p:nvPr/>
        </p:nvSpPr>
        <p:spPr>
          <a:xfrm>
            <a:off x="1198816" y="4407829"/>
            <a:ext cx="443252" cy="332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T2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F3D6A860-1AB5-2746-A14B-53FFDF569C16}"/>
              </a:ext>
            </a:extLst>
          </p:cNvPr>
          <p:cNvSpPr/>
          <p:nvPr/>
        </p:nvSpPr>
        <p:spPr>
          <a:xfrm>
            <a:off x="2014321" y="4411605"/>
            <a:ext cx="443252" cy="332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T1</a:t>
            </a:r>
          </a:p>
        </p:txBody>
      </p:sp>
      <p:sp>
        <p:nvSpPr>
          <p:cNvPr id="31" name="剪去单角的矩形 30">
            <a:extLst>
              <a:ext uri="{FF2B5EF4-FFF2-40B4-BE49-F238E27FC236}">
                <a16:creationId xmlns:a16="http://schemas.microsoft.com/office/drawing/2014/main" id="{986583E3-4198-D643-AE95-8F57AA5A1DCC}"/>
              </a:ext>
            </a:extLst>
          </p:cNvPr>
          <p:cNvSpPr/>
          <p:nvPr/>
        </p:nvSpPr>
        <p:spPr>
          <a:xfrm>
            <a:off x="6855487" y="3530302"/>
            <a:ext cx="846233" cy="361798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 err="1">
                <a:solidFill>
                  <a:srgbClr val="002060"/>
                </a:solidFill>
              </a:rPr>
              <a:t>orderline</a:t>
            </a:r>
            <a:endParaRPr lang="en-US" altLang="zh-CN" sz="1333" dirty="0">
              <a:solidFill>
                <a:srgbClr val="002060"/>
              </a:solidFill>
            </a:endParaRPr>
          </a:p>
        </p:txBody>
      </p:sp>
      <p:sp>
        <p:nvSpPr>
          <p:cNvPr id="32" name="剪去单角的矩形 31">
            <a:extLst>
              <a:ext uri="{FF2B5EF4-FFF2-40B4-BE49-F238E27FC236}">
                <a16:creationId xmlns:a16="http://schemas.microsoft.com/office/drawing/2014/main" id="{BE070536-1C6F-8842-9874-21ECD3639503}"/>
              </a:ext>
            </a:extLst>
          </p:cNvPr>
          <p:cNvSpPr/>
          <p:nvPr/>
        </p:nvSpPr>
        <p:spPr>
          <a:xfrm>
            <a:off x="6846254" y="3132516"/>
            <a:ext cx="846233" cy="361798"/>
          </a:xfrm>
          <a:prstGeom prst="snip1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 err="1">
                <a:solidFill>
                  <a:srgbClr val="FFFF00"/>
                </a:solidFill>
              </a:rPr>
              <a:t>orderline</a:t>
            </a:r>
            <a:endParaRPr lang="en-US" altLang="zh-CN" sz="1333" dirty="0">
              <a:solidFill>
                <a:srgbClr val="FFFF00"/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4FC1000-BE65-F143-9691-D37A7CFE58D9}"/>
              </a:ext>
            </a:extLst>
          </p:cNvPr>
          <p:cNvSpPr/>
          <p:nvPr/>
        </p:nvSpPr>
        <p:spPr>
          <a:xfrm>
            <a:off x="4788817" y="4428521"/>
            <a:ext cx="443252" cy="332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T2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E53E4761-A851-C440-B38D-DC6A50023397}"/>
              </a:ext>
            </a:extLst>
          </p:cNvPr>
          <p:cNvSpPr/>
          <p:nvPr/>
        </p:nvSpPr>
        <p:spPr>
          <a:xfrm>
            <a:off x="5604322" y="4432296"/>
            <a:ext cx="443252" cy="332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T1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5EBE978-53C4-144D-97A9-0E6F2204D28A}"/>
              </a:ext>
            </a:extLst>
          </p:cNvPr>
          <p:cNvSpPr/>
          <p:nvPr/>
        </p:nvSpPr>
        <p:spPr>
          <a:xfrm>
            <a:off x="3749808" y="4425367"/>
            <a:ext cx="443252" cy="332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T2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59C2CBC-A5A1-B24D-9A98-BCCE2AF8EC3B}"/>
              </a:ext>
            </a:extLst>
          </p:cNvPr>
          <p:cNvSpPr/>
          <p:nvPr/>
        </p:nvSpPr>
        <p:spPr>
          <a:xfrm>
            <a:off x="2952223" y="4425627"/>
            <a:ext cx="443252" cy="332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T1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2990B17B-0C60-C54E-8AFE-7D434EDA734C}"/>
              </a:ext>
            </a:extLst>
          </p:cNvPr>
          <p:cNvSpPr/>
          <p:nvPr/>
        </p:nvSpPr>
        <p:spPr>
          <a:xfrm>
            <a:off x="7460462" y="4436429"/>
            <a:ext cx="443252" cy="33243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002060"/>
                </a:solidFill>
              </a:rPr>
              <a:t>T2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337ACB4-A50D-DD41-8BF8-01E24A8D8C79}"/>
              </a:ext>
            </a:extLst>
          </p:cNvPr>
          <p:cNvSpPr/>
          <p:nvPr/>
        </p:nvSpPr>
        <p:spPr>
          <a:xfrm>
            <a:off x="6662877" y="4436689"/>
            <a:ext cx="443252" cy="332439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>
                <a:solidFill>
                  <a:srgbClr val="FFFF00"/>
                </a:solidFill>
              </a:rPr>
              <a:t>T1</a:t>
            </a:r>
          </a:p>
        </p:txBody>
      </p:sp>
      <p:sp>
        <p:nvSpPr>
          <p:cNvPr id="39" name="剪去单角的矩形 148">
            <a:extLst>
              <a:ext uri="{FF2B5EF4-FFF2-40B4-BE49-F238E27FC236}">
                <a16:creationId xmlns:a16="http://schemas.microsoft.com/office/drawing/2014/main" id="{B5E03188-D5C6-CF4C-8ACB-697D35535282}"/>
              </a:ext>
            </a:extLst>
          </p:cNvPr>
          <p:cNvSpPr/>
          <p:nvPr/>
        </p:nvSpPr>
        <p:spPr>
          <a:xfrm>
            <a:off x="4983094" y="3530034"/>
            <a:ext cx="846233" cy="361798"/>
          </a:xfrm>
          <a:prstGeom prst="snip1Rect">
            <a:avLst/>
          </a:prstGeom>
          <a:solidFill>
            <a:schemeClr val="accent1">
              <a:lumMod val="50000"/>
            </a:schemeClr>
          </a:solidFill>
          <a:ln w="63500"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rgbClr val="FFFF00"/>
                </a:solidFill>
              </a:rPr>
              <a:t>case</a:t>
            </a:r>
          </a:p>
        </p:txBody>
      </p:sp>
      <p:sp>
        <p:nvSpPr>
          <p:cNvPr id="40" name="剪去单角的矩形 149">
            <a:extLst>
              <a:ext uri="{FF2B5EF4-FFF2-40B4-BE49-F238E27FC236}">
                <a16:creationId xmlns:a16="http://schemas.microsoft.com/office/drawing/2014/main" id="{92AB0812-1855-A04D-B00D-A636CBC034B4}"/>
              </a:ext>
            </a:extLst>
          </p:cNvPr>
          <p:cNvSpPr/>
          <p:nvPr/>
        </p:nvSpPr>
        <p:spPr>
          <a:xfrm>
            <a:off x="4983094" y="3131632"/>
            <a:ext cx="846233" cy="361798"/>
          </a:xfrm>
          <a:prstGeom prst="snip1Rect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50000"/>
              </a:schemeClr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33" dirty="0">
                <a:solidFill>
                  <a:srgbClr val="002060"/>
                </a:solidFill>
              </a:rPr>
              <a:t>case</a:t>
            </a:r>
          </a:p>
        </p:txBody>
      </p:sp>
      <p:cxnSp>
        <p:nvCxnSpPr>
          <p:cNvPr id="41" name="直接箭头连接符 166">
            <a:extLst>
              <a:ext uri="{FF2B5EF4-FFF2-40B4-BE49-F238E27FC236}">
                <a16:creationId xmlns:a16="http://schemas.microsoft.com/office/drawing/2014/main" id="{43AF8289-B75C-5941-A167-F1E57BBF3A10}"/>
              </a:ext>
            </a:extLst>
          </p:cNvPr>
          <p:cNvCxnSpPr>
            <a:stCxn id="36" idx="3"/>
            <a:endCxn id="35" idx="1"/>
          </p:cNvCxnSpPr>
          <p:nvPr/>
        </p:nvCxnSpPr>
        <p:spPr>
          <a:xfrm flipV="1">
            <a:off x="3395475" y="4591587"/>
            <a:ext cx="354333" cy="260"/>
          </a:xfrm>
          <a:prstGeom prst="straightConnector1">
            <a:avLst/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167">
            <a:extLst>
              <a:ext uri="{FF2B5EF4-FFF2-40B4-BE49-F238E27FC236}">
                <a16:creationId xmlns:a16="http://schemas.microsoft.com/office/drawing/2014/main" id="{434957B4-DCB8-494F-B09B-7EFE943133F8}"/>
              </a:ext>
            </a:extLst>
          </p:cNvPr>
          <p:cNvCxnSpPr>
            <a:stCxn id="33" idx="3"/>
            <a:endCxn id="34" idx="1"/>
          </p:cNvCxnSpPr>
          <p:nvPr/>
        </p:nvCxnSpPr>
        <p:spPr>
          <a:xfrm>
            <a:off x="5232069" y="4594740"/>
            <a:ext cx="372253" cy="3776"/>
          </a:xfrm>
          <a:prstGeom prst="straightConnector1">
            <a:avLst/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曲线连接符 42">
            <a:extLst>
              <a:ext uri="{FF2B5EF4-FFF2-40B4-BE49-F238E27FC236}">
                <a16:creationId xmlns:a16="http://schemas.microsoft.com/office/drawing/2014/main" id="{9DB41A96-F671-B744-BBD3-95BAF8AF7F57}"/>
              </a:ext>
            </a:extLst>
          </p:cNvPr>
          <p:cNvCxnSpPr/>
          <p:nvPr/>
        </p:nvCxnSpPr>
        <p:spPr>
          <a:xfrm rot="16200000" flipH="1" flipV="1">
            <a:off x="7286007" y="4041320"/>
            <a:ext cx="260" cy="797585"/>
          </a:xfrm>
          <a:prstGeom prst="curvedConnector3">
            <a:avLst>
              <a:gd name="adj1" fmla="val -73269231"/>
            </a:avLst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169">
            <a:extLst>
              <a:ext uri="{FF2B5EF4-FFF2-40B4-BE49-F238E27FC236}">
                <a16:creationId xmlns:a16="http://schemas.microsoft.com/office/drawing/2014/main" id="{01023B4A-31E7-7B4D-9B91-4138433A9710}"/>
              </a:ext>
            </a:extLst>
          </p:cNvPr>
          <p:cNvCxnSpPr/>
          <p:nvPr/>
        </p:nvCxnSpPr>
        <p:spPr>
          <a:xfrm flipV="1">
            <a:off x="7110995" y="4604165"/>
            <a:ext cx="354333" cy="260"/>
          </a:xfrm>
          <a:prstGeom prst="straightConnector1">
            <a:avLst/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170">
            <a:extLst>
              <a:ext uri="{FF2B5EF4-FFF2-40B4-BE49-F238E27FC236}">
                <a16:creationId xmlns:a16="http://schemas.microsoft.com/office/drawing/2014/main" id="{F534CB84-7475-C744-9DA9-6007D92EAF5E}"/>
              </a:ext>
            </a:extLst>
          </p:cNvPr>
          <p:cNvCxnSpPr/>
          <p:nvPr/>
        </p:nvCxnSpPr>
        <p:spPr>
          <a:xfrm>
            <a:off x="5241670" y="4594740"/>
            <a:ext cx="372253" cy="3776"/>
          </a:xfrm>
          <a:prstGeom prst="straightConnector1">
            <a:avLst/>
          </a:prstGeom>
          <a:ln w="6350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曲线连接符 45">
            <a:extLst>
              <a:ext uri="{FF2B5EF4-FFF2-40B4-BE49-F238E27FC236}">
                <a16:creationId xmlns:a16="http://schemas.microsoft.com/office/drawing/2014/main" id="{E9DFB0EF-9F51-BA49-92B8-AF5A5DDD0D46}"/>
              </a:ext>
            </a:extLst>
          </p:cNvPr>
          <p:cNvCxnSpPr>
            <a:stCxn id="30" idx="0"/>
            <a:endCxn id="29" idx="0"/>
          </p:cNvCxnSpPr>
          <p:nvPr/>
        </p:nvCxnSpPr>
        <p:spPr>
          <a:xfrm rot="16200000" flipV="1">
            <a:off x="1826307" y="4001964"/>
            <a:ext cx="3776" cy="815505"/>
          </a:xfrm>
          <a:prstGeom prst="curvedConnector3">
            <a:avLst>
              <a:gd name="adj1" fmla="val 5145244"/>
            </a:avLst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曲线连接符 46">
            <a:extLst>
              <a:ext uri="{FF2B5EF4-FFF2-40B4-BE49-F238E27FC236}">
                <a16:creationId xmlns:a16="http://schemas.microsoft.com/office/drawing/2014/main" id="{C753CBB1-CE7B-6D44-A21D-984F76336C12}"/>
              </a:ext>
            </a:extLst>
          </p:cNvPr>
          <p:cNvCxnSpPr/>
          <p:nvPr/>
        </p:nvCxnSpPr>
        <p:spPr>
          <a:xfrm rot="16200000" flipV="1">
            <a:off x="5434067" y="4034118"/>
            <a:ext cx="3776" cy="815505"/>
          </a:xfrm>
          <a:prstGeom prst="curvedConnector3">
            <a:avLst>
              <a:gd name="adj1" fmla="val 5145244"/>
            </a:avLst>
          </a:prstGeom>
          <a:ln w="63500">
            <a:solidFill>
              <a:srgbClr val="FFC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标注 47">
            <a:extLst>
              <a:ext uri="{FF2B5EF4-FFF2-40B4-BE49-F238E27FC236}">
                <a16:creationId xmlns:a16="http://schemas.microsoft.com/office/drawing/2014/main" id="{F8E4383D-D13E-944C-AF32-5AF2F65A57CE}"/>
              </a:ext>
            </a:extLst>
          </p:cNvPr>
          <p:cNvSpPr/>
          <p:nvPr/>
        </p:nvSpPr>
        <p:spPr>
          <a:xfrm>
            <a:off x="964901" y="1292647"/>
            <a:ext cx="3201596" cy="1804362"/>
          </a:xfrm>
          <a:prstGeom prst="wedgeRectCallout">
            <a:avLst>
              <a:gd name="adj1" fmla="val -1342"/>
              <a:gd name="adj2" fmla="val 9165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/>
              <a:t>Every cycle contains deferrable pieces, ensured by offline checking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BCF9A6C5-A752-8643-944D-438DB57CF87E}"/>
              </a:ext>
            </a:extLst>
          </p:cNvPr>
          <p:cNvSpPr/>
          <p:nvPr/>
        </p:nvSpPr>
        <p:spPr>
          <a:xfrm flipH="1">
            <a:off x="1002531" y="3937664"/>
            <a:ext cx="7212320" cy="1027138"/>
          </a:xfrm>
          <a:prstGeom prst="roundRect">
            <a:avLst/>
          </a:prstGeom>
          <a:noFill/>
          <a:ln w="76200">
            <a:solidFill>
              <a:srgbClr val="3669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50" name="矩形标注 49">
            <a:extLst>
              <a:ext uri="{FF2B5EF4-FFF2-40B4-BE49-F238E27FC236}">
                <a16:creationId xmlns:a16="http://schemas.microsoft.com/office/drawing/2014/main" id="{9B73CBB5-9A3A-0449-BFD4-64D747EB306E}"/>
              </a:ext>
            </a:extLst>
          </p:cNvPr>
          <p:cNvSpPr/>
          <p:nvPr/>
        </p:nvSpPr>
        <p:spPr>
          <a:xfrm>
            <a:off x="2687594" y="4972051"/>
            <a:ext cx="1580155" cy="686903"/>
          </a:xfrm>
          <a:prstGeom prst="wedgeRectCallout">
            <a:avLst>
              <a:gd name="adj1" fmla="val 7120"/>
              <a:gd name="adj2" fmla="val -101033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67" dirty="0"/>
              <a:t>Deferrable dependency</a:t>
            </a:r>
            <a:endParaRPr lang="zh-CN" altLang="en-US" sz="1667" dirty="0"/>
          </a:p>
        </p:txBody>
      </p:sp>
      <p:sp>
        <p:nvSpPr>
          <p:cNvPr id="51" name="矩形标注 50">
            <a:extLst>
              <a:ext uri="{FF2B5EF4-FFF2-40B4-BE49-F238E27FC236}">
                <a16:creationId xmlns:a16="http://schemas.microsoft.com/office/drawing/2014/main" id="{945D9EC3-19F3-4F4A-82C6-14B29CD51E6B}"/>
              </a:ext>
            </a:extLst>
          </p:cNvPr>
          <p:cNvSpPr/>
          <p:nvPr/>
        </p:nvSpPr>
        <p:spPr>
          <a:xfrm>
            <a:off x="4608691" y="1316568"/>
            <a:ext cx="3413169" cy="1784624"/>
          </a:xfrm>
          <a:prstGeom prst="wedgeRectCallout">
            <a:avLst>
              <a:gd name="adj1" fmla="val -1558"/>
              <a:gd name="adj2" fmla="val 92496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00" dirty="0"/>
              <a:t>A cycle with deferrable pieces is safe to reorder</a:t>
            </a:r>
          </a:p>
        </p:txBody>
      </p:sp>
    </p:spTree>
    <p:extLst>
      <p:ext uri="{BB962C8B-B14F-4D97-AF65-F5344CB8AC3E}">
        <p14:creationId xmlns:p14="http://schemas.microsoft.com/office/powerpoint/2010/main" val="1723980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421 -0.29144 L 1.38889E-6 3.7037E-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1472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973 -0.21806 L -2.77778E-7 -3.7037E-7 " pathEditMode="relative" rAng="0" ptsTypes="AA">
                                      <p:cBhvr>
                                        <p:cTn id="32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34" y="11065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8316 -0.38078 L 2.77778E-6 -4.07407E-6 " pathEditMode="relative" rAng="0" ptsTypes="AA">
                                      <p:cBhvr>
                                        <p:cTn id="3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67" y="19028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576 -0.45741 L 2.77778E-6 4.44444E-6 " pathEditMode="relative" rAng="0" ptsTypes="AA">
                                      <p:cBhvr>
                                        <p:cTn id="3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88" y="2287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599 -0.37315 L 0.00139 2.22222E-6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34" y="1865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15 -0.30301 L -3.88889E-6 -1.85185E-6 " pathEditMode="relative" rAng="0" ptsTypes="AA">
                                      <p:cBhvr>
                                        <p:cTn id="4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8" y="15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038 -0.14282 L -3.05556E-6 3.7037E-7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10" y="713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342 -0.21482 L 1.66667E-6 4.44444E-6 " pathEditMode="relative" rAng="0" ptsTypes="AA">
                                      <p:cBhvr>
                                        <p:cTn id="5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01" y="10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7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7 L 0.02188 -0.01968 C 0.02674 -0.02384 0.02952 -0.02986 0.02952 -0.03634 C 0.02952 -0.04352 0.02674 -0.04954 0.02188 -0.05347 L -4.16667E-6 -0.07292 " pathEditMode="relative" rAng="16200000" ptsTypes="AAAAA">
                                      <p:cBhvr>
                                        <p:cTn id="1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76" y="-3634"/>
                                    </p:animMotion>
                                  </p:childTnLst>
                                </p:cTn>
                              </p:par>
                              <p:par>
                                <p:cTn id="124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0.00092 L -0.04236 0.01621 C -0.05208 0.01968 -0.05729 0.02523 -0.05729 0.03102 C -0.05729 0.03727 -0.05208 0.04259 -0.04236 0.0463 L -3.88889E-6 0.06366 " pathEditMode="relative" rAng="5400000" ptsTypes="AAAAA">
                                      <p:cBhvr>
                                        <p:cTn id="1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3218"/>
                                    </p:animMotion>
                                  </p:childTnLst>
                                </p:cTn>
                              </p:par>
                              <p:par>
                                <p:cTn id="126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1.85185E-6 L -0.03681 0.01875 C -0.04532 0.02268 -0.04983 0.02847 -0.04983 0.03472 C -0.04983 0.04166 -0.04497 0.04722 -0.03698 0.05116 L 4.16667E-6 0.07037 " pathEditMode="relative" rAng="5400000" ptsTypes="AAAAA">
                                      <p:cBhvr>
                                        <p:cTn id="12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83" y="3519"/>
                                    </p:animMotion>
                                  </p:childTnLst>
                                </p:cTn>
                              </p:par>
                              <p:par>
                                <p:cTn id="128" presetID="37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96296E-6 L 0.025 -0.01782 C 0.03056 -0.02152 0.03368 -0.02708 0.03368 -0.03287 C 0.03368 -0.03958 0.03056 -0.0449 0.025 -0.04861 L -5.55556E-7 -0.06666 " pathEditMode="relative" rAng="16200000" ptsTypes="AAAAA">
                                      <p:cBhvr>
                                        <p:cTn id="1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5" grpId="2" animBg="1"/>
      <p:bldP spid="26" grpId="0" animBg="1"/>
      <p:bldP spid="26" grpId="1" animBg="1"/>
      <p:bldP spid="26" grpId="2" animBg="1"/>
      <p:bldP spid="27" grpId="0" animBg="1"/>
      <p:bldP spid="27" grpId="1" animBg="1"/>
      <p:bldP spid="29" grpId="0" animBg="1"/>
      <p:bldP spid="30" grpId="0" animBg="1"/>
      <p:bldP spid="31" grpId="0" animBg="1"/>
      <p:bldP spid="31" grpId="1" animBg="1"/>
      <p:bldP spid="31" grpId="2" animBg="1"/>
      <p:bldP spid="32" grpId="0" animBg="1"/>
      <p:bldP spid="32" grpId="1" animBg="1"/>
      <p:bldP spid="32" grpId="2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39" grpId="1" animBg="1"/>
      <p:bldP spid="40" grpId="0" animBg="1"/>
      <p:bldP spid="40" grpId="1" animBg="1"/>
      <p:bldP spid="48" grpId="0" animBg="1"/>
      <p:bldP spid="49" grpId="0" animBg="1"/>
      <p:bldP spid="50" grpId="0" animBg="1"/>
      <p:bldP spid="50" grpId="1" animBg="1"/>
      <p:bldP spid="5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eatures.cgsociety.org/newgallerycrits/g85/211485/211485_1140184858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78396" y="0"/>
            <a:ext cx="9300791" cy="644692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4988650" y="2080593"/>
            <a:ext cx="3327706" cy="37955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333" dirty="0">
                <a:solidFill>
                  <a:schemeClr val="bg1"/>
                </a:solidFill>
              </a:rPr>
              <a:t>Merged Pieces</a:t>
            </a:r>
          </a:p>
          <a:p>
            <a:pPr>
              <a:lnSpc>
                <a:spcPct val="150000"/>
              </a:lnSpc>
            </a:pPr>
            <a:r>
              <a:rPr lang="en-US" altLang="zh-CN" sz="2333" dirty="0">
                <a:solidFill>
                  <a:schemeClr val="bg1"/>
                </a:solidFill>
              </a:rPr>
              <a:t>Read-only Transactions</a:t>
            </a:r>
          </a:p>
          <a:p>
            <a:pPr>
              <a:lnSpc>
                <a:spcPct val="150000"/>
              </a:lnSpc>
            </a:pPr>
            <a:r>
              <a:rPr lang="en-US" altLang="zh-CN" sz="2333" dirty="0">
                <a:solidFill>
                  <a:schemeClr val="bg1"/>
                </a:solidFill>
              </a:rPr>
              <a:t>Reducing Dep. Size</a:t>
            </a:r>
          </a:p>
          <a:p>
            <a:pPr>
              <a:lnSpc>
                <a:spcPct val="150000"/>
              </a:lnSpc>
            </a:pPr>
            <a:r>
              <a:rPr lang="en-US" altLang="zh-CN" sz="2333" dirty="0">
                <a:solidFill>
                  <a:schemeClr val="bg1"/>
                </a:solidFill>
              </a:rPr>
              <a:t>Fault Tolerance</a:t>
            </a:r>
          </a:p>
          <a:p>
            <a:pPr>
              <a:lnSpc>
                <a:spcPct val="150000"/>
              </a:lnSpc>
            </a:pPr>
            <a:r>
              <a:rPr lang="en-US" altLang="zh-CN" sz="2333" dirty="0">
                <a:solidFill>
                  <a:schemeClr val="bg1"/>
                </a:solidFill>
              </a:rPr>
              <a:t>Overlapping Trans.</a:t>
            </a:r>
          </a:p>
          <a:p>
            <a:pPr>
              <a:lnSpc>
                <a:spcPct val="150000"/>
              </a:lnSpc>
            </a:pPr>
            <a:endParaRPr lang="en-US" altLang="zh-CN" sz="2333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333" dirty="0">
                <a:solidFill>
                  <a:schemeClr val="bg1"/>
                </a:solidFill>
              </a:rPr>
              <a:t>……</a:t>
            </a:r>
          </a:p>
        </p:txBody>
      </p:sp>
      <p:sp>
        <p:nvSpPr>
          <p:cNvPr id="4" name="矩形 3"/>
          <p:cNvSpPr/>
          <p:nvPr/>
        </p:nvSpPr>
        <p:spPr>
          <a:xfrm>
            <a:off x="957285" y="300654"/>
            <a:ext cx="1776700" cy="9854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Deferred Execution</a:t>
            </a:r>
          </a:p>
        </p:txBody>
      </p:sp>
      <p:sp>
        <p:nvSpPr>
          <p:cNvPr id="6" name="矩形 5"/>
          <p:cNvSpPr/>
          <p:nvPr/>
        </p:nvSpPr>
        <p:spPr>
          <a:xfrm>
            <a:off x="3663085" y="300654"/>
            <a:ext cx="2145196" cy="9854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Decentralized Dependency Tracking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6461467" y="300654"/>
            <a:ext cx="1831828" cy="966586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Offline Checking </a:t>
            </a:r>
            <a:endParaRPr lang="zh-CN" altLang="en-US" sz="2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803E52-DCF0-474E-A635-B981368560B5}" type="slidenum">
              <a:rPr lang="zh-CN" altLang="en-US" smtClean="0"/>
              <a:t>126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3057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910BE6-7CBE-A749-AD29-B7E8CC65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A23EF7F-F054-3040-AFE3-5B80B545A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127</a:t>
            </a:fld>
            <a:endParaRPr lang="zh-CN" altLang="en-US"/>
          </a:p>
        </p:txBody>
      </p:sp>
      <p:sp>
        <p:nvSpPr>
          <p:cNvPr id="52" name="内容占位符 2">
            <a:extLst>
              <a:ext uri="{FF2B5EF4-FFF2-40B4-BE49-F238E27FC236}">
                <a16:creationId xmlns:a16="http://schemas.microsoft.com/office/drawing/2014/main" id="{260CF882-6C3E-DC40-AA13-C9B16F0B66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6408712"/>
          </a:xfrm>
        </p:spPr>
        <p:txBody>
          <a:bodyPr>
            <a:normAutofit/>
          </a:bodyPr>
          <a:lstStyle/>
          <a:p>
            <a:r>
              <a:rPr lang="en-US" altLang="zh-CN" dirty="0"/>
              <a:t>How does Rococo perform under contention?</a:t>
            </a:r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en-US" altLang="zh-CN" dirty="0"/>
              <a:t>How does Rococo scale?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39447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7297AB-122C-294A-BEF1-BE5702ED8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Workload: Scaled TPC-C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A61026-FCEF-8346-83E5-8E4E278FA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A8D8BC-7BB0-B946-9163-DFF983645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128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9346759-F78B-5945-BA45-775E6C36D50A}"/>
              </a:ext>
            </a:extLst>
          </p:cNvPr>
          <p:cNvGrpSpPr/>
          <p:nvPr/>
        </p:nvGrpSpPr>
        <p:grpSpPr>
          <a:xfrm>
            <a:off x="1763688" y="1209539"/>
            <a:ext cx="6594930" cy="3674570"/>
            <a:chOff x="1207983" y="2292430"/>
            <a:chExt cx="6221449" cy="3516875"/>
          </a:xfrm>
        </p:grpSpPr>
        <p:sp>
          <p:nvSpPr>
            <p:cNvPr id="6" name="Shape 29">
              <a:extLst>
                <a:ext uri="{FF2B5EF4-FFF2-40B4-BE49-F238E27FC236}">
                  <a16:creationId xmlns:a16="http://schemas.microsoft.com/office/drawing/2014/main" id="{CFFB1B76-E373-1245-9B16-F4AF409A7D4D}"/>
                </a:ext>
              </a:extLst>
            </p:cNvPr>
            <p:cNvSpPr/>
            <p:nvPr/>
          </p:nvSpPr>
          <p:spPr>
            <a:xfrm>
              <a:off x="1493638" y="243993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" name="Shape 30">
              <a:extLst>
                <a:ext uri="{FF2B5EF4-FFF2-40B4-BE49-F238E27FC236}">
                  <a16:creationId xmlns:a16="http://schemas.microsoft.com/office/drawing/2014/main" id="{B72B3D11-61AE-AA43-B0F1-0B77106D7077}"/>
                </a:ext>
              </a:extLst>
            </p:cNvPr>
            <p:cNvSpPr/>
            <p:nvPr/>
          </p:nvSpPr>
          <p:spPr>
            <a:xfrm>
              <a:off x="2198561" y="243993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" name="Shape 31">
              <a:extLst>
                <a:ext uri="{FF2B5EF4-FFF2-40B4-BE49-F238E27FC236}">
                  <a16:creationId xmlns:a16="http://schemas.microsoft.com/office/drawing/2014/main" id="{BCB01AB7-3058-5C41-AA87-A0D29B10D463}"/>
                </a:ext>
              </a:extLst>
            </p:cNvPr>
            <p:cNvSpPr/>
            <p:nvPr/>
          </p:nvSpPr>
          <p:spPr>
            <a:xfrm>
              <a:off x="2903486" y="243993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32">
              <a:extLst>
                <a:ext uri="{FF2B5EF4-FFF2-40B4-BE49-F238E27FC236}">
                  <a16:creationId xmlns:a16="http://schemas.microsoft.com/office/drawing/2014/main" id="{AD6141AC-1251-1D4E-A2CE-C4B83FF92431}"/>
                </a:ext>
              </a:extLst>
            </p:cNvPr>
            <p:cNvSpPr/>
            <p:nvPr/>
          </p:nvSpPr>
          <p:spPr>
            <a:xfrm>
              <a:off x="3608409" y="243993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33">
              <a:extLst>
                <a:ext uri="{FF2B5EF4-FFF2-40B4-BE49-F238E27FC236}">
                  <a16:creationId xmlns:a16="http://schemas.microsoft.com/office/drawing/2014/main" id="{82580A56-8416-3B45-BD32-31BA17CC2776}"/>
                </a:ext>
              </a:extLst>
            </p:cNvPr>
            <p:cNvSpPr/>
            <p:nvPr/>
          </p:nvSpPr>
          <p:spPr>
            <a:xfrm>
              <a:off x="4313334" y="243993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34">
              <a:extLst>
                <a:ext uri="{FF2B5EF4-FFF2-40B4-BE49-F238E27FC236}">
                  <a16:creationId xmlns:a16="http://schemas.microsoft.com/office/drawing/2014/main" id="{2B52CDB8-B99A-E148-AC74-2D75582BA3C8}"/>
                </a:ext>
              </a:extLst>
            </p:cNvPr>
            <p:cNvSpPr/>
            <p:nvPr/>
          </p:nvSpPr>
          <p:spPr>
            <a:xfrm>
              <a:off x="5018257" y="243993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35">
              <a:extLst>
                <a:ext uri="{FF2B5EF4-FFF2-40B4-BE49-F238E27FC236}">
                  <a16:creationId xmlns:a16="http://schemas.microsoft.com/office/drawing/2014/main" id="{B409FDBA-E25C-1D42-B826-D45B6FFA3311}"/>
                </a:ext>
              </a:extLst>
            </p:cNvPr>
            <p:cNvSpPr/>
            <p:nvPr/>
          </p:nvSpPr>
          <p:spPr>
            <a:xfrm>
              <a:off x="5723181" y="243993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36">
              <a:extLst>
                <a:ext uri="{FF2B5EF4-FFF2-40B4-BE49-F238E27FC236}">
                  <a16:creationId xmlns:a16="http://schemas.microsoft.com/office/drawing/2014/main" id="{4F2999A6-EA7C-1543-A781-B83F135BED6E}"/>
                </a:ext>
              </a:extLst>
            </p:cNvPr>
            <p:cNvSpPr/>
            <p:nvPr/>
          </p:nvSpPr>
          <p:spPr>
            <a:xfrm>
              <a:off x="6428107" y="243993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4" name="Shape 37">
              <a:extLst>
                <a:ext uri="{FF2B5EF4-FFF2-40B4-BE49-F238E27FC236}">
                  <a16:creationId xmlns:a16="http://schemas.microsoft.com/office/drawing/2014/main" id="{499CD2E3-759F-BF4A-A4F1-EABE08913E1E}"/>
                </a:ext>
              </a:extLst>
            </p:cNvPr>
            <p:cNvSpPr/>
            <p:nvPr/>
          </p:nvSpPr>
          <p:spPr>
            <a:xfrm>
              <a:off x="7133031" y="243993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15" name="Shape 38">
              <a:extLst>
                <a:ext uri="{FF2B5EF4-FFF2-40B4-BE49-F238E27FC236}">
                  <a16:creationId xmlns:a16="http://schemas.microsoft.com/office/drawing/2014/main" id="{20A018B0-AEAA-0F44-BFC9-71479EA25F4F}"/>
                </a:ext>
              </a:extLst>
            </p:cNvPr>
            <p:cNvCxnSpPr>
              <a:stCxn id="6" idx="6"/>
              <a:endCxn id="7" idx="2"/>
            </p:cNvCxnSpPr>
            <p:nvPr/>
          </p:nvCxnSpPr>
          <p:spPr>
            <a:xfrm>
              <a:off x="1790038" y="2588130"/>
              <a:ext cx="408599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6" name="Shape 39">
              <a:extLst>
                <a:ext uri="{FF2B5EF4-FFF2-40B4-BE49-F238E27FC236}">
                  <a16:creationId xmlns:a16="http://schemas.microsoft.com/office/drawing/2014/main" id="{9CE87A92-D488-DE44-B65F-8F495B4692B1}"/>
                </a:ext>
              </a:extLst>
            </p:cNvPr>
            <p:cNvCxnSpPr>
              <a:stCxn id="7" idx="6"/>
              <a:endCxn id="8" idx="2"/>
            </p:cNvCxnSpPr>
            <p:nvPr/>
          </p:nvCxnSpPr>
          <p:spPr>
            <a:xfrm>
              <a:off x="2494961" y="258813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7" name="Shape 40">
              <a:extLst>
                <a:ext uri="{FF2B5EF4-FFF2-40B4-BE49-F238E27FC236}">
                  <a16:creationId xmlns:a16="http://schemas.microsoft.com/office/drawing/2014/main" id="{A288ADD4-CF28-364B-AA77-237C5647B9CC}"/>
                </a:ext>
              </a:extLst>
            </p:cNvPr>
            <p:cNvCxnSpPr>
              <a:stCxn id="8" idx="6"/>
              <a:endCxn id="9" idx="2"/>
            </p:cNvCxnSpPr>
            <p:nvPr/>
          </p:nvCxnSpPr>
          <p:spPr>
            <a:xfrm>
              <a:off x="3199886" y="258813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18" name="Shape 41">
              <a:extLst>
                <a:ext uri="{FF2B5EF4-FFF2-40B4-BE49-F238E27FC236}">
                  <a16:creationId xmlns:a16="http://schemas.microsoft.com/office/drawing/2014/main" id="{775595DE-5630-E840-8A4A-0509A413516B}"/>
                </a:ext>
              </a:extLst>
            </p:cNvPr>
            <p:cNvCxnSpPr>
              <a:stCxn id="9" idx="6"/>
              <a:endCxn id="10" idx="2"/>
            </p:cNvCxnSpPr>
            <p:nvPr/>
          </p:nvCxnSpPr>
          <p:spPr>
            <a:xfrm>
              <a:off x="3904809" y="258813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19" name="Shape 42">
              <a:extLst>
                <a:ext uri="{FF2B5EF4-FFF2-40B4-BE49-F238E27FC236}">
                  <a16:creationId xmlns:a16="http://schemas.microsoft.com/office/drawing/2014/main" id="{3AC8A6B4-A55B-8C4C-9584-A3BA45F3BF37}"/>
                </a:ext>
              </a:extLst>
            </p:cNvPr>
            <p:cNvCxnSpPr>
              <a:stCxn id="10" idx="6"/>
              <a:endCxn id="11" idx="2"/>
            </p:cNvCxnSpPr>
            <p:nvPr/>
          </p:nvCxnSpPr>
          <p:spPr>
            <a:xfrm>
              <a:off x="4609734" y="258813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0" name="Shape 43">
              <a:extLst>
                <a:ext uri="{FF2B5EF4-FFF2-40B4-BE49-F238E27FC236}">
                  <a16:creationId xmlns:a16="http://schemas.microsoft.com/office/drawing/2014/main" id="{A53ED15D-3AE7-8A41-A7B2-9232B7009779}"/>
                </a:ext>
              </a:extLst>
            </p:cNvPr>
            <p:cNvCxnSpPr>
              <a:stCxn id="11" idx="6"/>
              <a:endCxn id="12" idx="2"/>
            </p:cNvCxnSpPr>
            <p:nvPr/>
          </p:nvCxnSpPr>
          <p:spPr>
            <a:xfrm>
              <a:off x="5314657" y="258813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21" name="Shape 44">
              <a:extLst>
                <a:ext uri="{FF2B5EF4-FFF2-40B4-BE49-F238E27FC236}">
                  <a16:creationId xmlns:a16="http://schemas.microsoft.com/office/drawing/2014/main" id="{158E3EC5-48F3-1546-BE14-AC78D07FD631}"/>
                </a:ext>
              </a:extLst>
            </p:cNvPr>
            <p:cNvCxnSpPr>
              <a:stCxn id="12" idx="6"/>
            </p:cNvCxnSpPr>
            <p:nvPr/>
          </p:nvCxnSpPr>
          <p:spPr>
            <a:xfrm>
              <a:off x="6019581" y="258813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22" name="Shape 45">
              <a:extLst>
                <a:ext uri="{FF2B5EF4-FFF2-40B4-BE49-F238E27FC236}">
                  <a16:creationId xmlns:a16="http://schemas.microsoft.com/office/drawing/2014/main" id="{1BAA3931-0A4A-144F-8BA9-97D5DC228255}"/>
                </a:ext>
              </a:extLst>
            </p:cNvPr>
            <p:cNvCxnSpPr>
              <a:stCxn id="13" idx="6"/>
              <a:endCxn id="14" idx="2"/>
            </p:cNvCxnSpPr>
            <p:nvPr/>
          </p:nvCxnSpPr>
          <p:spPr>
            <a:xfrm>
              <a:off x="6724507" y="258813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lgDash"/>
              <a:round/>
              <a:headEnd type="none" w="lg" len="lg"/>
              <a:tailEnd type="none" w="lg" len="lg"/>
            </a:ln>
          </p:spPr>
        </p:cxnSp>
        <p:sp>
          <p:nvSpPr>
            <p:cNvPr id="23" name="Shape 46">
              <a:extLst>
                <a:ext uri="{FF2B5EF4-FFF2-40B4-BE49-F238E27FC236}">
                  <a16:creationId xmlns:a16="http://schemas.microsoft.com/office/drawing/2014/main" id="{0DF69D41-C5CA-4346-92C7-EAC1B9D31E23}"/>
                </a:ext>
              </a:extLst>
            </p:cNvPr>
            <p:cNvSpPr txBox="1"/>
            <p:nvPr/>
          </p:nvSpPr>
          <p:spPr>
            <a:xfrm>
              <a:off x="2494964" y="2292430"/>
              <a:ext cx="537000" cy="232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000" dirty="0"/>
                <a:t>5~15</a:t>
              </a:r>
            </a:p>
          </p:txBody>
        </p:sp>
        <p:sp>
          <p:nvSpPr>
            <p:cNvPr id="24" name="Shape 47">
              <a:extLst>
                <a:ext uri="{FF2B5EF4-FFF2-40B4-BE49-F238E27FC236}">
                  <a16:creationId xmlns:a16="http://schemas.microsoft.com/office/drawing/2014/main" id="{8675621C-902D-D14C-ADBB-CDDBCA1C9A91}"/>
                </a:ext>
              </a:extLst>
            </p:cNvPr>
            <p:cNvSpPr txBox="1"/>
            <p:nvPr/>
          </p:nvSpPr>
          <p:spPr>
            <a:xfrm>
              <a:off x="3904814" y="2292430"/>
              <a:ext cx="537000" cy="232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000"/>
                <a:t>5~15</a:t>
              </a:r>
            </a:p>
          </p:txBody>
        </p:sp>
        <p:sp>
          <p:nvSpPr>
            <p:cNvPr id="25" name="Shape 48">
              <a:extLst>
                <a:ext uri="{FF2B5EF4-FFF2-40B4-BE49-F238E27FC236}">
                  <a16:creationId xmlns:a16="http://schemas.microsoft.com/office/drawing/2014/main" id="{7C088541-3547-3546-BC52-B6A6F2A0AA8D}"/>
                </a:ext>
              </a:extLst>
            </p:cNvPr>
            <p:cNvSpPr txBox="1"/>
            <p:nvPr/>
          </p:nvSpPr>
          <p:spPr>
            <a:xfrm>
              <a:off x="5314664" y="2292430"/>
              <a:ext cx="537000" cy="232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000"/>
                <a:t>5~15</a:t>
              </a:r>
            </a:p>
          </p:txBody>
        </p:sp>
        <p:sp>
          <p:nvSpPr>
            <p:cNvPr id="26" name="Shape 49">
              <a:extLst>
                <a:ext uri="{FF2B5EF4-FFF2-40B4-BE49-F238E27FC236}">
                  <a16:creationId xmlns:a16="http://schemas.microsoft.com/office/drawing/2014/main" id="{813B514B-DA05-E44D-8642-98C6003FA5AF}"/>
                </a:ext>
              </a:extLst>
            </p:cNvPr>
            <p:cNvSpPr txBox="1"/>
            <p:nvPr/>
          </p:nvSpPr>
          <p:spPr>
            <a:xfrm>
              <a:off x="6724514" y="2292430"/>
              <a:ext cx="537000" cy="232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000"/>
                <a:t>5~15</a:t>
              </a:r>
            </a:p>
          </p:txBody>
        </p:sp>
        <p:sp>
          <p:nvSpPr>
            <p:cNvPr id="27" name="Shape 50">
              <a:extLst>
                <a:ext uri="{FF2B5EF4-FFF2-40B4-BE49-F238E27FC236}">
                  <a16:creationId xmlns:a16="http://schemas.microsoft.com/office/drawing/2014/main" id="{4EB2A8E5-08CE-704F-8775-BB44C4A8322D}"/>
                </a:ext>
              </a:extLst>
            </p:cNvPr>
            <p:cNvSpPr/>
            <p:nvPr/>
          </p:nvSpPr>
          <p:spPr>
            <a:xfrm>
              <a:off x="1493638" y="329718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8" name="Shape 51">
              <a:extLst>
                <a:ext uri="{FF2B5EF4-FFF2-40B4-BE49-F238E27FC236}">
                  <a16:creationId xmlns:a16="http://schemas.microsoft.com/office/drawing/2014/main" id="{A022CA43-DA21-534E-BFE9-B1E0D0CD6491}"/>
                </a:ext>
              </a:extLst>
            </p:cNvPr>
            <p:cNvSpPr/>
            <p:nvPr/>
          </p:nvSpPr>
          <p:spPr>
            <a:xfrm>
              <a:off x="2198561" y="329718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9" name="Shape 52">
              <a:extLst>
                <a:ext uri="{FF2B5EF4-FFF2-40B4-BE49-F238E27FC236}">
                  <a16:creationId xmlns:a16="http://schemas.microsoft.com/office/drawing/2014/main" id="{EC7CD289-C2CD-B047-8E71-6B89EEC78DDC}"/>
                </a:ext>
              </a:extLst>
            </p:cNvPr>
            <p:cNvSpPr/>
            <p:nvPr/>
          </p:nvSpPr>
          <p:spPr>
            <a:xfrm>
              <a:off x="2903486" y="329718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0" name="Shape 53">
              <a:extLst>
                <a:ext uri="{FF2B5EF4-FFF2-40B4-BE49-F238E27FC236}">
                  <a16:creationId xmlns:a16="http://schemas.microsoft.com/office/drawing/2014/main" id="{564EF6A0-62A4-1648-89AE-730D7A39F4CA}"/>
                </a:ext>
              </a:extLst>
            </p:cNvPr>
            <p:cNvSpPr/>
            <p:nvPr/>
          </p:nvSpPr>
          <p:spPr>
            <a:xfrm>
              <a:off x="3608409" y="329718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1" name="Shape 54">
              <a:extLst>
                <a:ext uri="{FF2B5EF4-FFF2-40B4-BE49-F238E27FC236}">
                  <a16:creationId xmlns:a16="http://schemas.microsoft.com/office/drawing/2014/main" id="{0178A807-98D0-174A-9877-F77215359476}"/>
                </a:ext>
              </a:extLst>
            </p:cNvPr>
            <p:cNvSpPr/>
            <p:nvPr/>
          </p:nvSpPr>
          <p:spPr>
            <a:xfrm>
              <a:off x="4313334" y="329718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55">
              <a:extLst>
                <a:ext uri="{FF2B5EF4-FFF2-40B4-BE49-F238E27FC236}">
                  <a16:creationId xmlns:a16="http://schemas.microsoft.com/office/drawing/2014/main" id="{57ED0938-6873-F942-B05B-0385FAEED8BA}"/>
                </a:ext>
              </a:extLst>
            </p:cNvPr>
            <p:cNvSpPr/>
            <p:nvPr/>
          </p:nvSpPr>
          <p:spPr>
            <a:xfrm>
              <a:off x="5018257" y="329718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56">
              <a:extLst>
                <a:ext uri="{FF2B5EF4-FFF2-40B4-BE49-F238E27FC236}">
                  <a16:creationId xmlns:a16="http://schemas.microsoft.com/office/drawing/2014/main" id="{A80FF8B5-5EC8-E944-819B-CE20257EA299}"/>
                </a:ext>
              </a:extLst>
            </p:cNvPr>
            <p:cNvSpPr/>
            <p:nvPr/>
          </p:nvSpPr>
          <p:spPr>
            <a:xfrm>
              <a:off x="5723181" y="329718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57">
              <a:extLst>
                <a:ext uri="{FF2B5EF4-FFF2-40B4-BE49-F238E27FC236}">
                  <a16:creationId xmlns:a16="http://schemas.microsoft.com/office/drawing/2014/main" id="{22FBC529-C3C7-E048-95E2-26E152198376}"/>
                </a:ext>
              </a:extLst>
            </p:cNvPr>
            <p:cNvSpPr/>
            <p:nvPr/>
          </p:nvSpPr>
          <p:spPr>
            <a:xfrm>
              <a:off x="6428107" y="329718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58">
              <a:extLst>
                <a:ext uri="{FF2B5EF4-FFF2-40B4-BE49-F238E27FC236}">
                  <a16:creationId xmlns:a16="http://schemas.microsoft.com/office/drawing/2014/main" id="{7DBB17E5-B57C-F543-B50E-3672030AB88A}"/>
                </a:ext>
              </a:extLst>
            </p:cNvPr>
            <p:cNvSpPr/>
            <p:nvPr/>
          </p:nvSpPr>
          <p:spPr>
            <a:xfrm>
              <a:off x="7133031" y="329718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36" name="Shape 59">
              <a:extLst>
                <a:ext uri="{FF2B5EF4-FFF2-40B4-BE49-F238E27FC236}">
                  <a16:creationId xmlns:a16="http://schemas.microsoft.com/office/drawing/2014/main" id="{CB0B0C3D-91E0-B040-A4D1-17B205A96CB7}"/>
                </a:ext>
              </a:extLst>
            </p:cNvPr>
            <p:cNvCxnSpPr>
              <a:stCxn id="27" idx="6"/>
              <a:endCxn id="28" idx="2"/>
            </p:cNvCxnSpPr>
            <p:nvPr/>
          </p:nvCxnSpPr>
          <p:spPr>
            <a:xfrm>
              <a:off x="1790038" y="3445380"/>
              <a:ext cx="408599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7" name="Shape 60">
              <a:extLst>
                <a:ext uri="{FF2B5EF4-FFF2-40B4-BE49-F238E27FC236}">
                  <a16:creationId xmlns:a16="http://schemas.microsoft.com/office/drawing/2014/main" id="{6D93918B-B597-F04E-B24F-47988B040716}"/>
                </a:ext>
              </a:extLst>
            </p:cNvPr>
            <p:cNvCxnSpPr>
              <a:stCxn id="28" idx="6"/>
              <a:endCxn id="29" idx="2"/>
            </p:cNvCxnSpPr>
            <p:nvPr/>
          </p:nvCxnSpPr>
          <p:spPr>
            <a:xfrm>
              <a:off x="2494961" y="344538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38" name="Shape 61">
              <a:extLst>
                <a:ext uri="{FF2B5EF4-FFF2-40B4-BE49-F238E27FC236}">
                  <a16:creationId xmlns:a16="http://schemas.microsoft.com/office/drawing/2014/main" id="{2A9EFA02-BAE9-7046-B0A7-FB25D51DBFCE}"/>
                </a:ext>
              </a:extLst>
            </p:cNvPr>
            <p:cNvCxnSpPr>
              <a:stCxn id="29" idx="6"/>
              <a:endCxn id="30" idx="2"/>
            </p:cNvCxnSpPr>
            <p:nvPr/>
          </p:nvCxnSpPr>
          <p:spPr>
            <a:xfrm>
              <a:off x="3199886" y="344538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9" name="Shape 62">
              <a:extLst>
                <a:ext uri="{FF2B5EF4-FFF2-40B4-BE49-F238E27FC236}">
                  <a16:creationId xmlns:a16="http://schemas.microsoft.com/office/drawing/2014/main" id="{F87EE7D1-6EAC-CC47-B4AA-93B60A31A28F}"/>
                </a:ext>
              </a:extLst>
            </p:cNvPr>
            <p:cNvCxnSpPr>
              <a:stCxn id="30" idx="6"/>
              <a:endCxn id="31" idx="2"/>
            </p:cNvCxnSpPr>
            <p:nvPr/>
          </p:nvCxnSpPr>
          <p:spPr>
            <a:xfrm>
              <a:off x="3904809" y="3445380"/>
              <a:ext cx="408525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40" name="Shape 63">
              <a:extLst>
                <a:ext uri="{FF2B5EF4-FFF2-40B4-BE49-F238E27FC236}">
                  <a16:creationId xmlns:a16="http://schemas.microsoft.com/office/drawing/2014/main" id="{4B7CC107-575F-2A4B-B0B1-0DFEDA7543A6}"/>
                </a:ext>
              </a:extLst>
            </p:cNvPr>
            <p:cNvCxnSpPr>
              <a:stCxn id="31" idx="6"/>
              <a:endCxn id="32" idx="2"/>
            </p:cNvCxnSpPr>
            <p:nvPr/>
          </p:nvCxnSpPr>
          <p:spPr>
            <a:xfrm>
              <a:off x="4609734" y="344538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1" name="Shape 64">
              <a:extLst>
                <a:ext uri="{FF2B5EF4-FFF2-40B4-BE49-F238E27FC236}">
                  <a16:creationId xmlns:a16="http://schemas.microsoft.com/office/drawing/2014/main" id="{63F9D8A0-E207-0445-B32A-45BD5D9DEE79}"/>
                </a:ext>
              </a:extLst>
            </p:cNvPr>
            <p:cNvCxnSpPr>
              <a:stCxn id="32" idx="6"/>
              <a:endCxn id="33" idx="2"/>
            </p:cNvCxnSpPr>
            <p:nvPr/>
          </p:nvCxnSpPr>
          <p:spPr>
            <a:xfrm>
              <a:off x="5314657" y="344538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lgDash"/>
              <a:round/>
              <a:headEnd type="none" w="lg" len="lg"/>
              <a:tailEnd type="none" w="lg" len="lg"/>
            </a:ln>
          </p:spPr>
        </p:cxnSp>
        <p:cxnSp>
          <p:nvCxnSpPr>
            <p:cNvPr id="42" name="Shape 65">
              <a:extLst>
                <a:ext uri="{FF2B5EF4-FFF2-40B4-BE49-F238E27FC236}">
                  <a16:creationId xmlns:a16="http://schemas.microsoft.com/office/drawing/2014/main" id="{E61C1EBE-C76E-AD4D-913E-4442AE8AA4D1}"/>
                </a:ext>
              </a:extLst>
            </p:cNvPr>
            <p:cNvCxnSpPr>
              <a:stCxn id="33" idx="6"/>
            </p:cNvCxnSpPr>
            <p:nvPr/>
          </p:nvCxnSpPr>
          <p:spPr>
            <a:xfrm>
              <a:off x="6019581" y="344538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3" name="Shape 66">
              <a:extLst>
                <a:ext uri="{FF2B5EF4-FFF2-40B4-BE49-F238E27FC236}">
                  <a16:creationId xmlns:a16="http://schemas.microsoft.com/office/drawing/2014/main" id="{4970876D-CE8C-4649-9F96-1FED8BD64BF6}"/>
                </a:ext>
              </a:extLst>
            </p:cNvPr>
            <p:cNvCxnSpPr>
              <a:stCxn id="34" idx="6"/>
              <a:endCxn id="35" idx="2"/>
            </p:cNvCxnSpPr>
            <p:nvPr/>
          </p:nvCxnSpPr>
          <p:spPr>
            <a:xfrm>
              <a:off x="6724507" y="344538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lgDash"/>
              <a:round/>
              <a:headEnd type="none" w="lg" len="lg"/>
              <a:tailEnd type="none" w="lg" len="lg"/>
            </a:ln>
          </p:spPr>
        </p:cxnSp>
        <p:sp>
          <p:nvSpPr>
            <p:cNvPr id="44" name="Shape 67">
              <a:extLst>
                <a:ext uri="{FF2B5EF4-FFF2-40B4-BE49-F238E27FC236}">
                  <a16:creationId xmlns:a16="http://schemas.microsoft.com/office/drawing/2014/main" id="{C0916991-6446-6A49-A2DC-F68D6DC71E7B}"/>
                </a:ext>
              </a:extLst>
            </p:cNvPr>
            <p:cNvSpPr txBox="1"/>
            <p:nvPr/>
          </p:nvSpPr>
          <p:spPr>
            <a:xfrm>
              <a:off x="2494964" y="3149680"/>
              <a:ext cx="537000" cy="232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000"/>
                <a:t>5~15</a:t>
              </a:r>
            </a:p>
          </p:txBody>
        </p:sp>
        <p:sp>
          <p:nvSpPr>
            <p:cNvPr id="45" name="Shape 68">
              <a:extLst>
                <a:ext uri="{FF2B5EF4-FFF2-40B4-BE49-F238E27FC236}">
                  <a16:creationId xmlns:a16="http://schemas.microsoft.com/office/drawing/2014/main" id="{E319D5B8-58E3-9747-919B-9106A464914C}"/>
                </a:ext>
              </a:extLst>
            </p:cNvPr>
            <p:cNvSpPr txBox="1"/>
            <p:nvPr/>
          </p:nvSpPr>
          <p:spPr>
            <a:xfrm>
              <a:off x="3904814" y="3149680"/>
              <a:ext cx="537000" cy="232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000"/>
                <a:t>5~15</a:t>
              </a:r>
            </a:p>
          </p:txBody>
        </p:sp>
        <p:sp>
          <p:nvSpPr>
            <p:cNvPr id="46" name="Shape 69">
              <a:extLst>
                <a:ext uri="{FF2B5EF4-FFF2-40B4-BE49-F238E27FC236}">
                  <a16:creationId xmlns:a16="http://schemas.microsoft.com/office/drawing/2014/main" id="{6AF10E99-C926-B142-9222-CDA81015D473}"/>
                </a:ext>
              </a:extLst>
            </p:cNvPr>
            <p:cNvSpPr txBox="1"/>
            <p:nvPr/>
          </p:nvSpPr>
          <p:spPr>
            <a:xfrm>
              <a:off x="5292964" y="3149680"/>
              <a:ext cx="537000" cy="232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000"/>
                <a:t>5~15</a:t>
              </a:r>
            </a:p>
          </p:txBody>
        </p:sp>
        <p:sp>
          <p:nvSpPr>
            <p:cNvPr id="47" name="Shape 70">
              <a:extLst>
                <a:ext uri="{FF2B5EF4-FFF2-40B4-BE49-F238E27FC236}">
                  <a16:creationId xmlns:a16="http://schemas.microsoft.com/office/drawing/2014/main" id="{CBCA4A80-C06F-E949-94F9-DBFE81D9CEE0}"/>
                </a:ext>
              </a:extLst>
            </p:cNvPr>
            <p:cNvSpPr txBox="1"/>
            <p:nvPr/>
          </p:nvSpPr>
          <p:spPr>
            <a:xfrm>
              <a:off x="6681114" y="3149680"/>
              <a:ext cx="537000" cy="2321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spAutoFit/>
            </a:bodyPr>
            <a:lstStyle/>
            <a:p>
              <a:pPr lvl="0" algn="l" rtl="0">
                <a:spcBef>
                  <a:spcPts val="0"/>
                </a:spcBef>
                <a:buNone/>
              </a:pPr>
              <a:r>
                <a:rPr lang="en" sz="1000"/>
                <a:t>5~15</a:t>
              </a:r>
            </a:p>
          </p:txBody>
        </p:sp>
        <p:cxnSp>
          <p:nvCxnSpPr>
            <p:cNvPr id="48" name="Shape 71">
              <a:extLst>
                <a:ext uri="{FF2B5EF4-FFF2-40B4-BE49-F238E27FC236}">
                  <a16:creationId xmlns:a16="http://schemas.microsoft.com/office/drawing/2014/main" id="{8C4B299F-DFA9-064C-8626-14FF977CA257}"/>
                </a:ext>
              </a:extLst>
            </p:cNvPr>
            <p:cNvCxnSpPr>
              <a:stCxn id="6" idx="4"/>
              <a:endCxn id="27" idx="0"/>
            </p:cNvCxnSpPr>
            <p:nvPr/>
          </p:nvCxnSpPr>
          <p:spPr>
            <a:xfrm>
              <a:off x="1641838" y="2736330"/>
              <a:ext cx="0" cy="5607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49" name="Shape 72">
              <a:extLst>
                <a:ext uri="{FF2B5EF4-FFF2-40B4-BE49-F238E27FC236}">
                  <a16:creationId xmlns:a16="http://schemas.microsoft.com/office/drawing/2014/main" id="{8BBF8A66-4BFD-E84E-912F-7E1C5EECFAAC}"/>
                </a:ext>
              </a:extLst>
            </p:cNvPr>
            <p:cNvCxnSpPr>
              <a:stCxn id="11" idx="4"/>
              <a:endCxn id="32" idx="0"/>
            </p:cNvCxnSpPr>
            <p:nvPr/>
          </p:nvCxnSpPr>
          <p:spPr>
            <a:xfrm>
              <a:off x="5166457" y="2736330"/>
              <a:ext cx="0" cy="5607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50" name="Shape 73">
              <a:extLst>
                <a:ext uri="{FF2B5EF4-FFF2-40B4-BE49-F238E27FC236}">
                  <a16:creationId xmlns:a16="http://schemas.microsoft.com/office/drawing/2014/main" id="{04E68E19-76CE-304F-B501-AD9CC46CA41E}"/>
                </a:ext>
              </a:extLst>
            </p:cNvPr>
            <p:cNvCxnSpPr>
              <a:stCxn id="12" idx="4"/>
              <a:endCxn id="33" idx="0"/>
            </p:cNvCxnSpPr>
            <p:nvPr/>
          </p:nvCxnSpPr>
          <p:spPr>
            <a:xfrm>
              <a:off x="5871381" y="2736330"/>
              <a:ext cx="0" cy="5607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51" name="Shape 74">
              <a:extLst>
                <a:ext uri="{FF2B5EF4-FFF2-40B4-BE49-F238E27FC236}">
                  <a16:creationId xmlns:a16="http://schemas.microsoft.com/office/drawing/2014/main" id="{2578A7A5-265C-D44B-A4E2-F540AAA0A2BA}"/>
                </a:ext>
              </a:extLst>
            </p:cNvPr>
            <p:cNvCxnSpPr>
              <a:stCxn id="11" idx="5"/>
              <a:endCxn id="33" idx="1"/>
            </p:cNvCxnSpPr>
            <p:nvPr/>
          </p:nvCxnSpPr>
          <p:spPr>
            <a:xfrm>
              <a:off x="5271251" y="2692923"/>
              <a:ext cx="495300" cy="647699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52" name="Shape 75">
              <a:extLst>
                <a:ext uri="{FF2B5EF4-FFF2-40B4-BE49-F238E27FC236}">
                  <a16:creationId xmlns:a16="http://schemas.microsoft.com/office/drawing/2014/main" id="{851EC3BA-CB01-7D4F-B243-6D1474C2396D}"/>
                </a:ext>
              </a:extLst>
            </p:cNvPr>
            <p:cNvCxnSpPr>
              <a:stCxn id="32" idx="7"/>
              <a:endCxn id="12" idx="3"/>
            </p:cNvCxnSpPr>
            <p:nvPr/>
          </p:nvCxnSpPr>
          <p:spPr>
            <a:xfrm rot="10800000" flipH="1">
              <a:off x="5271251" y="2692886"/>
              <a:ext cx="495300" cy="6477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53" name="Shape 76">
              <a:extLst>
                <a:ext uri="{FF2B5EF4-FFF2-40B4-BE49-F238E27FC236}">
                  <a16:creationId xmlns:a16="http://schemas.microsoft.com/office/drawing/2014/main" id="{0EC9F624-B95D-8A4B-AF31-E199FA58A649}"/>
                </a:ext>
              </a:extLst>
            </p:cNvPr>
            <p:cNvCxnSpPr>
              <a:stCxn id="13" idx="4"/>
              <a:endCxn id="34" idx="0"/>
            </p:cNvCxnSpPr>
            <p:nvPr/>
          </p:nvCxnSpPr>
          <p:spPr>
            <a:xfrm>
              <a:off x="6576307" y="2736330"/>
              <a:ext cx="0" cy="5607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54" name="Shape 77">
              <a:extLst>
                <a:ext uri="{FF2B5EF4-FFF2-40B4-BE49-F238E27FC236}">
                  <a16:creationId xmlns:a16="http://schemas.microsoft.com/office/drawing/2014/main" id="{A50B13AD-95D7-FC44-8326-02C5905335B3}"/>
                </a:ext>
              </a:extLst>
            </p:cNvPr>
            <p:cNvCxnSpPr>
              <a:stCxn id="13" idx="5"/>
              <a:endCxn id="35" idx="1"/>
            </p:cNvCxnSpPr>
            <p:nvPr/>
          </p:nvCxnSpPr>
          <p:spPr>
            <a:xfrm>
              <a:off x="6681100" y="2692923"/>
              <a:ext cx="495300" cy="647699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55" name="Shape 78">
              <a:extLst>
                <a:ext uri="{FF2B5EF4-FFF2-40B4-BE49-F238E27FC236}">
                  <a16:creationId xmlns:a16="http://schemas.microsoft.com/office/drawing/2014/main" id="{1B2FCAD4-9531-7745-8C36-4D44087FC8A1}"/>
                </a:ext>
              </a:extLst>
            </p:cNvPr>
            <p:cNvCxnSpPr>
              <a:stCxn id="14" idx="3"/>
              <a:endCxn id="34" idx="7"/>
            </p:cNvCxnSpPr>
            <p:nvPr/>
          </p:nvCxnSpPr>
          <p:spPr>
            <a:xfrm flipH="1">
              <a:off x="6681138" y="2692923"/>
              <a:ext cx="495300" cy="647699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56" name="Shape 79">
              <a:extLst>
                <a:ext uri="{FF2B5EF4-FFF2-40B4-BE49-F238E27FC236}">
                  <a16:creationId xmlns:a16="http://schemas.microsoft.com/office/drawing/2014/main" id="{731E0861-EB0A-124D-A61B-6EA1FA4B06F2}"/>
                </a:ext>
              </a:extLst>
            </p:cNvPr>
            <p:cNvCxnSpPr>
              <a:stCxn id="14" idx="4"/>
              <a:endCxn id="35" idx="0"/>
            </p:cNvCxnSpPr>
            <p:nvPr/>
          </p:nvCxnSpPr>
          <p:spPr>
            <a:xfrm>
              <a:off x="7281231" y="2736330"/>
              <a:ext cx="0" cy="5607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sp>
          <p:nvSpPr>
            <p:cNvPr id="57" name="Shape 80">
              <a:extLst>
                <a:ext uri="{FF2B5EF4-FFF2-40B4-BE49-F238E27FC236}">
                  <a16:creationId xmlns:a16="http://schemas.microsoft.com/office/drawing/2014/main" id="{84F9632A-98F2-0546-8EF0-2823A6D2324C}"/>
                </a:ext>
              </a:extLst>
            </p:cNvPr>
            <p:cNvSpPr/>
            <p:nvPr/>
          </p:nvSpPr>
          <p:spPr>
            <a:xfrm>
              <a:off x="1487033" y="431893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" name="Shape 81">
              <a:extLst>
                <a:ext uri="{FF2B5EF4-FFF2-40B4-BE49-F238E27FC236}">
                  <a16:creationId xmlns:a16="http://schemas.microsoft.com/office/drawing/2014/main" id="{ACEB84F8-7CF1-1540-AC17-767A1DD9BC49}"/>
                </a:ext>
              </a:extLst>
            </p:cNvPr>
            <p:cNvSpPr/>
            <p:nvPr/>
          </p:nvSpPr>
          <p:spPr>
            <a:xfrm>
              <a:off x="1487033" y="501108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82">
              <a:extLst>
                <a:ext uri="{FF2B5EF4-FFF2-40B4-BE49-F238E27FC236}">
                  <a16:creationId xmlns:a16="http://schemas.microsoft.com/office/drawing/2014/main" id="{DFA197BA-28AB-394C-A2E8-6C79C34E9339}"/>
                </a:ext>
              </a:extLst>
            </p:cNvPr>
            <p:cNvSpPr/>
            <p:nvPr/>
          </p:nvSpPr>
          <p:spPr>
            <a:xfrm>
              <a:off x="2319032" y="431893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" name="Shape 83">
              <a:extLst>
                <a:ext uri="{FF2B5EF4-FFF2-40B4-BE49-F238E27FC236}">
                  <a16:creationId xmlns:a16="http://schemas.microsoft.com/office/drawing/2014/main" id="{2C616875-F22C-684C-A5FF-23B3CBD44CE0}"/>
                </a:ext>
              </a:extLst>
            </p:cNvPr>
            <p:cNvSpPr/>
            <p:nvPr/>
          </p:nvSpPr>
          <p:spPr>
            <a:xfrm>
              <a:off x="2319032" y="501108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61" name="Shape 84">
              <a:extLst>
                <a:ext uri="{FF2B5EF4-FFF2-40B4-BE49-F238E27FC236}">
                  <a16:creationId xmlns:a16="http://schemas.microsoft.com/office/drawing/2014/main" id="{513B95DF-58A9-0E4D-8912-84FA625A5705}"/>
                </a:ext>
              </a:extLst>
            </p:cNvPr>
            <p:cNvCxnSpPr>
              <a:stCxn id="57" idx="6"/>
              <a:endCxn id="59" idx="2"/>
            </p:cNvCxnSpPr>
            <p:nvPr/>
          </p:nvCxnSpPr>
          <p:spPr>
            <a:xfrm>
              <a:off x="1783433" y="4467130"/>
              <a:ext cx="5355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2" name="Shape 85">
              <a:extLst>
                <a:ext uri="{FF2B5EF4-FFF2-40B4-BE49-F238E27FC236}">
                  <a16:creationId xmlns:a16="http://schemas.microsoft.com/office/drawing/2014/main" id="{FFFD0131-D035-F744-90F5-572E5F89DF98}"/>
                </a:ext>
              </a:extLst>
            </p:cNvPr>
            <p:cNvCxnSpPr>
              <a:stCxn id="58" idx="6"/>
              <a:endCxn id="60" idx="2"/>
            </p:cNvCxnSpPr>
            <p:nvPr/>
          </p:nvCxnSpPr>
          <p:spPr>
            <a:xfrm>
              <a:off x="1783433" y="5159280"/>
              <a:ext cx="5355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3" name="Shape 86">
              <a:extLst>
                <a:ext uri="{FF2B5EF4-FFF2-40B4-BE49-F238E27FC236}">
                  <a16:creationId xmlns:a16="http://schemas.microsoft.com/office/drawing/2014/main" id="{333A1AA7-228A-1741-9F95-4D3E45FA7D18}"/>
                </a:ext>
              </a:extLst>
            </p:cNvPr>
            <p:cNvCxnSpPr>
              <a:stCxn id="57" idx="0"/>
              <a:endCxn id="27" idx="4"/>
            </p:cNvCxnSpPr>
            <p:nvPr/>
          </p:nvCxnSpPr>
          <p:spPr>
            <a:xfrm rot="10800000" flipH="1">
              <a:off x="1635233" y="3593530"/>
              <a:ext cx="6600" cy="7254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64" name="Shape 87">
              <a:extLst>
                <a:ext uri="{FF2B5EF4-FFF2-40B4-BE49-F238E27FC236}">
                  <a16:creationId xmlns:a16="http://schemas.microsoft.com/office/drawing/2014/main" id="{49B0BFD3-1EA8-6342-8159-82EAC3F971A5}"/>
                </a:ext>
              </a:extLst>
            </p:cNvPr>
            <p:cNvCxnSpPr>
              <a:stCxn id="58" idx="0"/>
              <a:endCxn id="57" idx="4"/>
            </p:cNvCxnSpPr>
            <p:nvPr/>
          </p:nvCxnSpPr>
          <p:spPr>
            <a:xfrm rot="10800000">
              <a:off x="1635233" y="4615380"/>
              <a:ext cx="0" cy="3957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65" name="Shape 88">
              <a:extLst>
                <a:ext uri="{FF2B5EF4-FFF2-40B4-BE49-F238E27FC236}">
                  <a16:creationId xmlns:a16="http://schemas.microsoft.com/office/drawing/2014/main" id="{E684DBD2-B20B-8146-820A-14B2B26E995A}"/>
                </a:ext>
              </a:extLst>
            </p:cNvPr>
            <p:cNvCxnSpPr>
              <a:stCxn id="60" idx="0"/>
              <a:endCxn id="59" idx="4"/>
            </p:cNvCxnSpPr>
            <p:nvPr/>
          </p:nvCxnSpPr>
          <p:spPr>
            <a:xfrm rot="10800000">
              <a:off x="2467232" y="4615380"/>
              <a:ext cx="0" cy="3957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sp>
          <p:nvSpPr>
            <p:cNvPr id="66" name="Shape 89">
              <a:extLst>
                <a:ext uri="{FF2B5EF4-FFF2-40B4-BE49-F238E27FC236}">
                  <a16:creationId xmlns:a16="http://schemas.microsoft.com/office/drawing/2014/main" id="{37A74FD5-E9D9-B14D-A33B-51389F5046D6}"/>
                </a:ext>
              </a:extLst>
            </p:cNvPr>
            <p:cNvSpPr/>
            <p:nvPr/>
          </p:nvSpPr>
          <p:spPr>
            <a:xfrm>
              <a:off x="3456084" y="4271305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" name="Shape 90">
              <a:extLst>
                <a:ext uri="{FF2B5EF4-FFF2-40B4-BE49-F238E27FC236}">
                  <a16:creationId xmlns:a16="http://schemas.microsoft.com/office/drawing/2014/main" id="{D3FDB6EA-32B7-024E-ABAF-585BC90D7EE8}"/>
                </a:ext>
              </a:extLst>
            </p:cNvPr>
            <p:cNvSpPr/>
            <p:nvPr/>
          </p:nvSpPr>
          <p:spPr>
            <a:xfrm>
              <a:off x="4211734" y="4271305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" name="Shape 91">
              <a:extLst>
                <a:ext uri="{FF2B5EF4-FFF2-40B4-BE49-F238E27FC236}">
                  <a16:creationId xmlns:a16="http://schemas.microsoft.com/office/drawing/2014/main" id="{B3600237-A993-6842-BBA3-AFADC302CC16}"/>
                </a:ext>
              </a:extLst>
            </p:cNvPr>
            <p:cNvSpPr/>
            <p:nvPr/>
          </p:nvSpPr>
          <p:spPr>
            <a:xfrm>
              <a:off x="4967382" y="4271305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" name="Shape 92">
              <a:extLst>
                <a:ext uri="{FF2B5EF4-FFF2-40B4-BE49-F238E27FC236}">
                  <a16:creationId xmlns:a16="http://schemas.microsoft.com/office/drawing/2014/main" id="{0D3F4BD9-9F0F-D945-86A1-EAB26A299C3A}"/>
                </a:ext>
              </a:extLst>
            </p:cNvPr>
            <p:cNvSpPr/>
            <p:nvPr/>
          </p:nvSpPr>
          <p:spPr>
            <a:xfrm>
              <a:off x="5723034" y="4271305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" name="Shape 93">
              <a:extLst>
                <a:ext uri="{FF2B5EF4-FFF2-40B4-BE49-F238E27FC236}">
                  <a16:creationId xmlns:a16="http://schemas.microsoft.com/office/drawing/2014/main" id="{D5EE55B8-EBA7-894E-BA48-AEE802AA5BDE}"/>
                </a:ext>
              </a:extLst>
            </p:cNvPr>
            <p:cNvSpPr/>
            <p:nvPr/>
          </p:nvSpPr>
          <p:spPr>
            <a:xfrm>
              <a:off x="6428032" y="4271305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71" name="Shape 94">
              <a:extLst>
                <a:ext uri="{FF2B5EF4-FFF2-40B4-BE49-F238E27FC236}">
                  <a16:creationId xmlns:a16="http://schemas.microsoft.com/office/drawing/2014/main" id="{255A4AD7-184C-9F41-80B2-A7D2FF8AC0C1}"/>
                </a:ext>
              </a:extLst>
            </p:cNvPr>
            <p:cNvCxnSpPr>
              <a:stCxn id="66" idx="6"/>
            </p:cNvCxnSpPr>
            <p:nvPr/>
          </p:nvCxnSpPr>
          <p:spPr>
            <a:xfrm rot="10800000" flipH="1">
              <a:off x="3752484" y="4411105"/>
              <a:ext cx="454200" cy="84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2" name="Shape 95">
              <a:extLst>
                <a:ext uri="{FF2B5EF4-FFF2-40B4-BE49-F238E27FC236}">
                  <a16:creationId xmlns:a16="http://schemas.microsoft.com/office/drawing/2014/main" id="{E3024AB4-C30E-524A-BEF4-F6D1970DC482}"/>
                </a:ext>
              </a:extLst>
            </p:cNvPr>
            <p:cNvCxnSpPr>
              <a:endCxn id="68" idx="2"/>
            </p:cNvCxnSpPr>
            <p:nvPr/>
          </p:nvCxnSpPr>
          <p:spPr>
            <a:xfrm>
              <a:off x="4508082" y="4419505"/>
              <a:ext cx="4593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3" name="Shape 96">
              <a:extLst>
                <a:ext uri="{FF2B5EF4-FFF2-40B4-BE49-F238E27FC236}">
                  <a16:creationId xmlns:a16="http://schemas.microsoft.com/office/drawing/2014/main" id="{EF34495D-A118-C746-890E-806DA8AC1B6A}"/>
                </a:ext>
              </a:extLst>
            </p:cNvPr>
            <p:cNvCxnSpPr>
              <a:stCxn id="68" idx="6"/>
              <a:endCxn id="69" idx="2"/>
            </p:cNvCxnSpPr>
            <p:nvPr/>
          </p:nvCxnSpPr>
          <p:spPr>
            <a:xfrm>
              <a:off x="5263782" y="4419505"/>
              <a:ext cx="4593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4" name="Shape 97">
              <a:extLst>
                <a:ext uri="{FF2B5EF4-FFF2-40B4-BE49-F238E27FC236}">
                  <a16:creationId xmlns:a16="http://schemas.microsoft.com/office/drawing/2014/main" id="{522220CB-978B-AC49-9C02-317DB901A6A0}"/>
                </a:ext>
              </a:extLst>
            </p:cNvPr>
            <p:cNvCxnSpPr>
              <a:stCxn id="69" idx="6"/>
              <a:endCxn id="70" idx="2"/>
            </p:cNvCxnSpPr>
            <p:nvPr/>
          </p:nvCxnSpPr>
          <p:spPr>
            <a:xfrm>
              <a:off x="6019434" y="4419505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75" name="Shape 98">
              <a:extLst>
                <a:ext uri="{FF2B5EF4-FFF2-40B4-BE49-F238E27FC236}">
                  <a16:creationId xmlns:a16="http://schemas.microsoft.com/office/drawing/2014/main" id="{558D4502-7E9D-824E-A9D4-BE80045B1CDF}"/>
                </a:ext>
              </a:extLst>
            </p:cNvPr>
            <p:cNvCxnSpPr>
              <a:stCxn id="70" idx="6"/>
            </p:cNvCxnSpPr>
            <p:nvPr/>
          </p:nvCxnSpPr>
          <p:spPr>
            <a:xfrm>
              <a:off x="6724432" y="4419505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76" name="Shape 100">
              <a:extLst>
                <a:ext uri="{FF2B5EF4-FFF2-40B4-BE49-F238E27FC236}">
                  <a16:creationId xmlns:a16="http://schemas.microsoft.com/office/drawing/2014/main" id="{2F19987D-0721-A04C-B40F-8D9ECB0CDF08}"/>
                </a:ext>
              </a:extLst>
            </p:cNvPr>
            <p:cNvSpPr/>
            <p:nvPr/>
          </p:nvSpPr>
          <p:spPr>
            <a:xfrm>
              <a:off x="3456084" y="501108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" name="Shape 101">
              <a:extLst>
                <a:ext uri="{FF2B5EF4-FFF2-40B4-BE49-F238E27FC236}">
                  <a16:creationId xmlns:a16="http://schemas.microsoft.com/office/drawing/2014/main" id="{14E7B10A-48D8-F34E-B523-746488CF646B}"/>
                </a:ext>
              </a:extLst>
            </p:cNvPr>
            <p:cNvSpPr/>
            <p:nvPr/>
          </p:nvSpPr>
          <p:spPr>
            <a:xfrm>
              <a:off x="4211734" y="501108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8" name="Shape 102">
              <a:extLst>
                <a:ext uri="{FF2B5EF4-FFF2-40B4-BE49-F238E27FC236}">
                  <a16:creationId xmlns:a16="http://schemas.microsoft.com/office/drawing/2014/main" id="{F50E84E4-B369-C14C-875B-34EC9B23C260}"/>
                </a:ext>
              </a:extLst>
            </p:cNvPr>
            <p:cNvSpPr/>
            <p:nvPr/>
          </p:nvSpPr>
          <p:spPr>
            <a:xfrm>
              <a:off x="4967382" y="501108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9" name="Shape 103">
              <a:extLst>
                <a:ext uri="{FF2B5EF4-FFF2-40B4-BE49-F238E27FC236}">
                  <a16:creationId xmlns:a16="http://schemas.microsoft.com/office/drawing/2014/main" id="{688694D7-F86D-CD4E-9331-CC2736AE166B}"/>
                </a:ext>
              </a:extLst>
            </p:cNvPr>
            <p:cNvSpPr/>
            <p:nvPr/>
          </p:nvSpPr>
          <p:spPr>
            <a:xfrm>
              <a:off x="5723034" y="5011080"/>
              <a:ext cx="296400" cy="296400"/>
            </a:xfrm>
            <a:prstGeom prst="ellipse">
              <a:avLst/>
            </a:prstGeom>
            <a:solidFill>
              <a:srgbClr val="FF0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0" name="Shape 104">
              <a:extLst>
                <a:ext uri="{FF2B5EF4-FFF2-40B4-BE49-F238E27FC236}">
                  <a16:creationId xmlns:a16="http://schemas.microsoft.com/office/drawing/2014/main" id="{128B1C3C-4293-CB4A-8F10-4868A1CB6E41}"/>
                </a:ext>
              </a:extLst>
            </p:cNvPr>
            <p:cNvSpPr/>
            <p:nvPr/>
          </p:nvSpPr>
          <p:spPr>
            <a:xfrm>
              <a:off x="6428032" y="501108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81" name="Shape 105">
              <a:extLst>
                <a:ext uri="{FF2B5EF4-FFF2-40B4-BE49-F238E27FC236}">
                  <a16:creationId xmlns:a16="http://schemas.microsoft.com/office/drawing/2014/main" id="{F797AD10-E324-DE41-80D5-E4B394108595}"/>
                </a:ext>
              </a:extLst>
            </p:cNvPr>
            <p:cNvCxnSpPr>
              <a:stCxn id="76" idx="6"/>
            </p:cNvCxnSpPr>
            <p:nvPr/>
          </p:nvCxnSpPr>
          <p:spPr>
            <a:xfrm rot="10800000" flipH="1">
              <a:off x="3752484" y="5150880"/>
              <a:ext cx="454200" cy="84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2" name="Shape 106">
              <a:extLst>
                <a:ext uri="{FF2B5EF4-FFF2-40B4-BE49-F238E27FC236}">
                  <a16:creationId xmlns:a16="http://schemas.microsoft.com/office/drawing/2014/main" id="{32744F06-BB49-AD4D-AF37-24FF4D4EBCC4}"/>
                </a:ext>
              </a:extLst>
            </p:cNvPr>
            <p:cNvCxnSpPr>
              <a:endCxn id="78" idx="2"/>
            </p:cNvCxnSpPr>
            <p:nvPr/>
          </p:nvCxnSpPr>
          <p:spPr>
            <a:xfrm>
              <a:off x="4508082" y="5159280"/>
              <a:ext cx="4593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3" name="Shape 107">
              <a:extLst>
                <a:ext uri="{FF2B5EF4-FFF2-40B4-BE49-F238E27FC236}">
                  <a16:creationId xmlns:a16="http://schemas.microsoft.com/office/drawing/2014/main" id="{47CA6EC7-1E43-B242-BCF0-28A72AA13557}"/>
                </a:ext>
              </a:extLst>
            </p:cNvPr>
            <p:cNvCxnSpPr>
              <a:stCxn id="78" idx="6"/>
              <a:endCxn id="79" idx="2"/>
            </p:cNvCxnSpPr>
            <p:nvPr/>
          </p:nvCxnSpPr>
          <p:spPr>
            <a:xfrm>
              <a:off x="5263782" y="5159280"/>
              <a:ext cx="4593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4" name="Shape 108">
              <a:extLst>
                <a:ext uri="{FF2B5EF4-FFF2-40B4-BE49-F238E27FC236}">
                  <a16:creationId xmlns:a16="http://schemas.microsoft.com/office/drawing/2014/main" id="{40694399-A0D3-3646-AD87-D669AF22DB8D}"/>
                </a:ext>
              </a:extLst>
            </p:cNvPr>
            <p:cNvCxnSpPr>
              <a:stCxn id="79" idx="6"/>
              <a:endCxn id="80" idx="2"/>
            </p:cNvCxnSpPr>
            <p:nvPr/>
          </p:nvCxnSpPr>
          <p:spPr>
            <a:xfrm>
              <a:off x="6019434" y="515928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5" name="Shape 109">
              <a:extLst>
                <a:ext uri="{FF2B5EF4-FFF2-40B4-BE49-F238E27FC236}">
                  <a16:creationId xmlns:a16="http://schemas.microsoft.com/office/drawing/2014/main" id="{D6221198-BA2E-894A-8AC9-96D1C6AF05E9}"/>
                </a:ext>
              </a:extLst>
            </p:cNvPr>
            <p:cNvCxnSpPr>
              <a:stCxn id="80" idx="6"/>
            </p:cNvCxnSpPr>
            <p:nvPr/>
          </p:nvCxnSpPr>
          <p:spPr>
            <a:xfrm>
              <a:off x="6724432" y="5159280"/>
              <a:ext cx="408600" cy="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6" name="Shape 111">
              <a:extLst>
                <a:ext uri="{FF2B5EF4-FFF2-40B4-BE49-F238E27FC236}">
                  <a16:creationId xmlns:a16="http://schemas.microsoft.com/office/drawing/2014/main" id="{C26257C5-26FF-4146-86C0-6E6482506066}"/>
                </a:ext>
              </a:extLst>
            </p:cNvPr>
            <p:cNvCxnSpPr>
              <a:stCxn id="68" idx="4"/>
              <a:endCxn id="78" idx="0"/>
            </p:cNvCxnSpPr>
            <p:nvPr/>
          </p:nvCxnSpPr>
          <p:spPr>
            <a:xfrm>
              <a:off x="5115582" y="4567705"/>
              <a:ext cx="0" cy="4434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cxnSp>
          <p:nvCxnSpPr>
            <p:cNvPr id="87" name="Shape 112">
              <a:extLst>
                <a:ext uri="{FF2B5EF4-FFF2-40B4-BE49-F238E27FC236}">
                  <a16:creationId xmlns:a16="http://schemas.microsoft.com/office/drawing/2014/main" id="{E55C7CB2-ABE9-3345-BB13-4A9534373BDE}"/>
                </a:ext>
              </a:extLst>
            </p:cNvPr>
            <p:cNvCxnSpPr>
              <a:endCxn id="80" idx="0"/>
            </p:cNvCxnSpPr>
            <p:nvPr/>
          </p:nvCxnSpPr>
          <p:spPr>
            <a:xfrm>
              <a:off x="6576232" y="4567680"/>
              <a:ext cx="0" cy="443400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sp>
          <p:nvSpPr>
            <p:cNvPr id="88" name="Shape 113">
              <a:extLst>
                <a:ext uri="{FF2B5EF4-FFF2-40B4-BE49-F238E27FC236}">
                  <a16:creationId xmlns:a16="http://schemas.microsoft.com/office/drawing/2014/main" id="{2C38441F-6044-1249-9A67-D518278DA456}"/>
                </a:ext>
              </a:extLst>
            </p:cNvPr>
            <p:cNvSpPr/>
            <p:nvPr/>
          </p:nvSpPr>
          <p:spPr>
            <a:xfrm>
              <a:off x="7133032" y="4271305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89" name="Shape 114">
              <a:extLst>
                <a:ext uri="{FF2B5EF4-FFF2-40B4-BE49-F238E27FC236}">
                  <a16:creationId xmlns:a16="http://schemas.microsoft.com/office/drawing/2014/main" id="{BD0E7C55-E887-8648-95AD-93D4D2EB6E93}"/>
                </a:ext>
              </a:extLst>
            </p:cNvPr>
            <p:cNvSpPr/>
            <p:nvPr/>
          </p:nvSpPr>
          <p:spPr>
            <a:xfrm>
              <a:off x="7133032" y="5011080"/>
              <a:ext cx="296400" cy="296400"/>
            </a:xfrm>
            <a:prstGeom prst="ellipse">
              <a:avLst/>
            </a:prstGeom>
            <a:solidFill>
              <a:srgbClr val="FFC000"/>
            </a:solidFill>
            <a:ln>
              <a:headEnd type="none" w="med" len="med"/>
              <a:tailEnd type="none" w="med" len="med"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lIns="91425" tIns="91425" rIns="91425" bIns="91425" anchor="ctr" anchorCtr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cxnSp>
          <p:nvCxnSpPr>
            <p:cNvPr id="90" name="Shape 115">
              <a:extLst>
                <a:ext uri="{FF2B5EF4-FFF2-40B4-BE49-F238E27FC236}">
                  <a16:creationId xmlns:a16="http://schemas.microsoft.com/office/drawing/2014/main" id="{8E1D4A88-5AD4-0B4E-9A82-B8C54CFD5B66}"/>
                </a:ext>
              </a:extLst>
            </p:cNvPr>
            <p:cNvCxnSpPr/>
            <p:nvPr/>
          </p:nvCxnSpPr>
          <p:spPr>
            <a:xfrm>
              <a:off x="7281157" y="4567705"/>
              <a:ext cx="0" cy="443399"/>
            </a:xfrm>
            <a:prstGeom prst="straightConnector1">
              <a:avLst/>
            </a:pr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</p:cxnSp>
        <p:sp>
          <p:nvSpPr>
            <p:cNvPr id="91" name="Shape 116">
              <a:extLst>
                <a:ext uri="{FF2B5EF4-FFF2-40B4-BE49-F238E27FC236}">
                  <a16:creationId xmlns:a16="http://schemas.microsoft.com/office/drawing/2014/main" id="{4DBE155B-FCDB-9F4A-9405-EA93DF02A7F0}"/>
                </a:ext>
              </a:extLst>
            </p:cNvPr>
            <p:cNvSpPr/>
            <p:nvPr/>
          </p:nvSpPr>
          <p:spPr>
            <a:xfrm>
              <a:off x="2473163" y="3897007"/>
              <a:ext cx="4115175" cy="428400"/>
            </a:xfrm>
            <a:custGeom>
              <a:avLst/>
              <a:gdLst/>
              <a:ahLst/>
              <a:cxnLst/>
              <a:rect l="0" t="0" r="0" b="0"/>
              <a:pathLst>
                <a:path w="164607" h="17136" extrusionOk="0">
                  <a:moveTo>
                    <a:pt x="0" y="17136"/>
                  </a:moveTo>
                  <a:cubicBezTo>
                    <a:pt x="4458" y="14678"/>
                    <a:pt x="4400" y="5019"/>
                    <a:pt x="26748" y="2390"/>
                  </a:cubicBezTo>
                  <a:cubicBezTo>
                    <a:pt x="49095" y="-239"/>
                    <a:pt x="111109" y="-753"/>
                    <a:pt x="134086" y="1361"/>
                  </a:cubicBezTo>
                  <a:cubicBezTo>
                    <a:pt x="157062" y="3475"/>
                    <a:pt x="159520" y="12791"/>
                    <a:pt x="164607" y="15078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Shape 117">
              <a:extLst>
                <a:ext uri="{FF2B5EF4-FFF2-40B4-BE49-F238E27FC236}">
                  <a16:creationId xmlns:a16="http://schemas.microsoft.com/office/drawing/2014/main" id="{101C0A04-DC65-A741-B4C0-D038D80484E6}"/>
                </a:ext>
              </a:extLst>
            </p:cNvPr>
            <p:cNvSpPr/>
            <p:nvPr/>
          </p:nvSpPr>
          <p:spPr>
            <a:xfrm>
              <a:off x="2490313" y="5319905"/>
              <a:ext cx="4115175" cy="489400"/>
            </a:xfrm>
            <a:custGeom>
              <a:avLst/>
              <a:gdLst/>
              <a:ahLst/>
              <a:cxnLst/>
              <a:rect l="0" t="0" r="0" b="0"/>
              <a:pathLst>
                <a:path w="164607" h="19576" extrusionOk="0">
                  <a:moveTo>
                    <a:pt x="0" y="0"/>
                  </a:moveTo>
                  <a:cubicBezTo>
                    <a:pt x="3543" y="2800"/>
                    <a:pt x="-1201" y="13832"/>
                    <a:pt x="21261" y="16804"/>
                  </a:cubicBezTo>
                  <a:cubicBezTo>
                    <a:pt x="43723" y="19776"/>
                    <a:pt x="110881" y="20575"/>
                    <a:pt x="134772" y="17832"/>
                  </a:cubicBezTo>
                  <a:cubicBezTo>
                    <a:pt x="158663" y="15088"/>
                    <a:pt x="159634" y="3257"/>
                    <a:pt x="164607" y="343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Shape 121">
              <a:extLst>
                <a:ext uri="{FF2B5EF4-FFF2-40B4-BE49-F238E27FC236}">
                  <a16:creationId xmlns:a16="http://schemas.microsoft.com/office/drawing/2014/main" id="{D606B5B9-7B35-9243-9C97-854755243961}"/>
                </a:ext>
              </a:extLst>
            </p:cNvPr>
            <p:cNvSpPr/>
            <p:nvPr/>
          </p:nvSpPr>
          <p:spPr>
            <a:xfrm>
              <a:off x="1207983" y="2610730"/>
              <a:ext cx="296398" cy="2554850"/>
            </a:xfrm>
            <a:custGeom>
              <a:avLst/>
              <a:gdLst/>
              <a:ahLst/>
              <a:cxnLst/>
              <a:rect l="0" t="0" r="0" b="0"/>
              <a:pathLst>
                <a:path w="19783" h="102194" extrusionOk="0">
                  <a:moveTo>
                    <a:pt x="19783" y="0"/>
                  </a:moveTo>
                  <a:cubicBezTo>
                    <a:pt x="16982" y="4458"/>
                    <a:pt x="6008" y="14289"/>
                    <a:pt x="2979" y="26749"/>
                  </a:cubicBezTo>
                  <a:cubicBezTo>
                    <a:pt x="-50" y="39209"/>
                    <a:pt x="-1079" y="62185"/>
                    <a:pt x="1607" y="74760"/>
                  </a:cubicBezTo>
                  <a:cubicBezTo>
                    <a:pt x="4293" y="87334"/>
                    <a:pt x="16182" y="97621"/>
                    <a:pt x="19097" y="102194"/>
                  </a:cubicBezTo>
                </a:path>
              </a:pathLst>
            </a:custGeom>
            <a:noFill/>
            <a:ln w="19050" cap="flat">
              <a:solidFill>
                <a:srgbClr val="000000"/>
              </a:solidFill>
              <a:prstDash val="dash"/>
              <a:round/>
              <a:headEnd type="none" w="lg" len="lg"/>
              <a:tailEnd type="none" w="lg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94" name="文本框 93">
            <a:extLst>
              <a:ext uri="{FF2B5EF4-FFF2-40B4-BE49-F238E27FC236}">
                <a16:creationId xmlns:a16="http://schemas.microsoft.com/office/drawing/2014/main" id="{19E2F0E4-9180-E44E-971D-D0218ED661D6}"/>
              </a:ext>
            </a:extLst>
          </p:cNvPr>
          <p:cNvSpPr txBox="1"/>
          <p:nvPr/>
        </p:nvSpPr>
        <p:spPr>
          <a:xfrm>
            <a:off x="701541" y="1691524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New order</a:t>
            </a:r>
          </a:p>
          <a:p>
            <a:r>
              <a:rPr lang="en-US" altLang="zh-CN" dirty="0"/>
              <a:t>(45%)</a:t>
            </a:r>
            <a:endParaRPr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254AB821-9B92-E142-8B16-35AF858D1321}"/>
              </a:ext>
            </a:extLst>
          </p:cNvPr>
          <p:cNvSpPr txBox="1"/>
          <p:nvPr/>
        </p:nvSpPr>
        <p:spPr>
          <a:xfrm>
            <a:off x="820368" y="3577285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Payment</a:t>
            </a:r>
          </a:p>
          <a:p>
            <a:r>
              <a:rPr lang="en-US" altLang="zh-CN" dirty="0"/>
              <a:t>(43%)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4D18F96F-7B1F-FB46-B8D0-9B71CDA64861}"/>
              </a:ext>
            </a:extLst>
          </p:cNvPr>
          <p:cNvSpPr txBox="1"/>
          <p:nvPr/>
        </p:nvSpPr>
        <p:spPr>
          <a:xfrm>
            <a:off x="902563" y="4847142"/>
            <a:ext cx="5160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Read-only:  </a:t>
            </a:r>
            <a:r>
              <a:rPr lang="en-US" altLang="zh-CN" dirty="0" err="1"/>
              <a:t>OrderStatus</a:t>
            </a:r>
            <a:r>
              <a:rPr lang="en-US" altLang="zh-CN" dirty="0"/>
              <a:t>(4%),    </a:t>
            </a:r>
            <a:r>
              <a:rPr lang="en-US" altLang="zh-CN" dirty="0" err="1"/>
              <a:t>StockLevel</a:t>
            </a:r>
            <a:r>
              <a:rPr lang="en-US" altLang="zh-CN" dirty="0"/>
              <a:t> (4%)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83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/>
      <p:bldP spid="9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00A12D-D476-E644-BD02-0CE7221CA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Rococo Has Higher Throughput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84219A-2022-0E45-ACC0-046667CF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129</a:t>
            </a:fld>
            <a:endParaRPr lang="zh-CN" altLang="en-US"/>
          </a:p>
        </p:txBody>
      </p:sp>
      <p:graphicFrame>
        <p:nvGraphicFramePr>
          <p:cNvPr id="5" name="内容占位符 3">
            <a:extLst>
              <a:ext uri="{FF2B5EF4-FFF2-40B4-BE49-F238E27FC236}">
                <a16:creationId xmlns:a16="http://schemas.microsoft.com/office/drawing/2014/main" id="{D3302EC7-8C1C-204A-8767-A593431E8602}"/>
              </a:ext>
            </a:extLst>
          </p:cNvPr>
          <p:cNvGraphicFramePr>
            <a:graphicFrameLocks/>
          </p:cNvGraphicFramePr>
          <p:nvPr/>
        </p:nvGraphicFramePr>
        <p:xfrm>
          <a:off x="683568" y="1083074"/>
          <a:ext cx="8176766" cy="4518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38AD0BF-648B-7944-A6EB-6A2F2716558E}"/>
              </a:ext>
            </a:extLst>
          </p:cNvPr>
          <p:cNvSpPr txBox="1"/>
          <p:nvPr/>
        </p:nvSpPr>
        <p:spPr>
          <a:xfrm rot="16200000">
            <a:off x="-254521" y="2102286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/>
              <a:t>Throughput</a:t>
            </a:r>
          </a:p>
          <a:p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326308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643BC-44AF-1921-2EF9-1EB36BF3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Deadlock: what if Thread 1 first acquires lock[a]?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64B9D-5F13-C232-3947-0A081EFC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452CF-D601-E9C7-7FCA-74AADD59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graphicFrame>
        <p:nvGraphicFramePr>
          <p:cNvPr id="5" name="表格 29">
            <a:extLst>
              <a:ext uri="{FF2B5EF4-FFF2-40B4-BE49-F238E27FC236}">
                <a16:creationId xmlns:a16="http://schemas.microsoft.com/office/drawing/2014/main" id="{D74C28E0-BE4F-A41C-8F64-073CE387ED43}"/>
              </a:ext>
            </a:extLst>
          </p:cNvPr>
          <p:cNvGraphicFramePr>
            <a:graphicFrameLocks noGrp="1"/>
          </p:cNvGraphicFramePr>
          <p:nvPr/>
        </p:nvGraphicFramePr>
        <p:xfrm>
          <a:off x="683894" y="1069901"/>
          <a:ext cx="8460425" cy="4389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6220">
                  <a:extLst>
                    <a:ext uri="{9D8B030D-6E8A-4147-A177-3AD203B41FA5}">
                      <a16:colId xmlns:a16="http://schemas.microsoft.com/office/drawing/2014/main" val="315609503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400926995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939442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443702018"/>
                    </a:ext>
                  </a:extLst>
                </a:gridCol>
                <a:gridCol w="1403645">
                  <a:extLst>
                    <a:ext uri="{9D8B030D-6E8A-4147-A177-3AD203B41FA5}">
                      <a16:colId xmlns:a16="http://schemas.microsoft.com/office/drawing/2014/main" val="2142230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0 (Transfer)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1 (Audit)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Bank[Alice]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Bank[bob]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Sum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52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81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Acquire(lock[a])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759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Read(b) = 10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Read(a) = 10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97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036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65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95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12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6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895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871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427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855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717160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95D7F7-531E-404C-8530-9B277245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Rococo Avoids Aborts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3F8249-87B8-3F4F-8540-E858FD562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DC34383-1B18-0E4B-8799-29ED6F68C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130</a:t>
            </a:fld>
            <a:endParaRPr lang="zh-CN" altLang="en-US"/>
          </a:p>
        </p:txBody>
      </p:sp>
      <p:graphicFrame>
        <p:nvGraphicFramePr>
          <p:cNvPr id="6" name="内容占位符 3">
            <a:extLst>
              <a:ext uri="{FF2B5EF4-FFF2-40B4-BE49-F238E27FC236}">
                <a16:creationId xmlns:a16="http://schemas.microsoft.com/office/drawing/2014/main" id="{30250DD6-C6F7-0A46-A97A-D9454C9AE099}"/>
              </a:ext>
            </a:extLst>
          </p:cNvPr>
          <p:cNvGraphicFramePr>
            <a:graphicFrameLocks/>
          </p:cNvGraphicFramePr>
          <p:nvPr/>
        </p:nvGraphicFramePr>
        <p:xfrm>
          <a:off x="700088" y="1134796"/>
          <a:ext cx="78867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6800102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C59E0-4F96-BC47-B00D-755893A7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Conclusion of ROCOCO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483EA8-6F95-9149-A4C8-42D294150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Traditional protocols perform poorly w/ contention</a:t>
            </a:r>
          </a:p>
          <a:p>
            <a:pPr lvl="1"/>
            <a:r>
              <a:rPr lang="en-US" altLang="zh-CN" dirty="0"/>
              <a:t>OCC aborts &amp; 2PL blocks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Rococo defers execution to enable reordering</a:t>
            </a:r>
          </a:p>
          <a:p>
            <a:pPr lvl="1"/>
            <a:r>
              <a:rPr lang="en-US" altLang="zh-CN" dirty="0"/>
              <a:t>Strict serializability w/o aborting or blocking for common workloads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Rococo outperforms 2PL &amp; OCC</a:t>
            </a:r>
          </a:p>
          <a:p>
            <a:pPr lvl="1"/>
            <a:r>
              <a:rPr lang="en-US" altLang="zh-CN" dirty="0"/>
              <a:t>With growing contention</a:t>
            </a:r>
          </a:p>
          <a:p>
            <a:pPr lvl="1"/>
            <a:r>
              <a:rPr lang="en-US" altLang="zh-CN" dirty="0"/>
              <a:t>Scales out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8223FA-971B-A94E-A995-7BA10EB49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25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643BC-44AF-1921-2EF9-1EB36BF3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Deadlock: what if Thread 1 first acquires lock[a]?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64B9D-5F13-C232-3947-0A081EFC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452CF-D601-E9C7-7FCA-74AADD59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graphicFrame>
        <p:nvGraphicFramePr>
          <p:cNvPr id="5" name="表格 29">
            <a:extLst>
              <a:ext uri="{FF2B5EF4-FFF2-40B4-BE49-F238E27FC236}">
                <a16:creationId xmlns:a16="http://schemas.microsoft.com/office/drawing/2014/main" id="{D74C28E0-BE4F-A41C-8F64-073CE387ED43}"/>
              </a:ext>
            </a:extLst>
          </p:cNvPr>
          <p:cNvGraphicFramePr>
            <a:graphicFrameLocks noGrp="1"/>
          </p:cNvGraphicFramePr>
          <p:nvPr/>
        </p:nvGraphicFramePr>
        <p:xfrm>
          <a:off x="683894" y="1069901"/>
          <a:ext cx="8460425" cy="4815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6220">
                  <a:extLst>
                    <a:ext uri="{9D8B030D-6E8A-4147-A177-3AD203B41FA5}">
                      <a16:colId xmlns:a16="http://schemas.microsoft.com/office/drawing/2014/main" val="315609503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400926995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939442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443702018"/>
                    </a:ext>
                  </a:extLst>
                </a:gridCol>
                <a:gridCol w="1403645">
                  <a:extLst>
                    <a:ext uri="{9D8B030D-6E8A-4147-A177-3AD203B41FA5}">
                      <a16:colId xmlns:a16="http://schemas.microsoft.com/office/drawing/2014/main" val="2142230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0 (Transfer)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1 (Audit)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Bank[Alice]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Bank[bob]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Sum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52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81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Acquire(lock[a])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759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Read(b) = 10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Acquire(lock[a])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Read(a) = 10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Acquire(lock[b])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97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036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65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95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12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6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895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871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427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855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2092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643BC-44AF-1921-2EF9-1EB36BF31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Deadlock: what if Thread 1 first acquires lock[a]?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564B9D-5F13-C232-3947-0A081EFC60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8452CF-D601-E9C7-7FCA-74AADD59CF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graphicFrame>
        <p:nvGraphicFramePr>
          <p:cNvPr id="5" name="表格 29">
            <a:extLst>
              <a:ext uri="{FF2B5EF4-FFF2-40B4-BE49-F238E27FC236}">
                <a16:creationId xmlns:a16="http://schemas.microsoft.com/office/drawing/2014/main" id="{D74C28E0-BE4F-A41C-8F64-073CE387ED43}"/>
              </a:ext>
            </a:extLst>
          </p:cNvPr>
          <p:cNvGraphicFramePr>
            <a:graphicFrameLocks noGrp="1"/>
          </p:cNvGraphicFramePr>
          <p:nvPr/>
        </p:nvGraphicFramePr>
        <p:xfrm>
          <a:off x="683894" y="1069901"/>
          <a:ext cx="8460425" cy="5029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016220">
                  <a:extLst>
                    <a:ext uri="{9D8B030D-6E8A-4147-A177-3AD203B41FA5}">
                      <a16:colId xmlns:a16="http://schemas.microsoft.com/office/drawing/2014/main" val="3156095031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400926995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359394425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1443702018"/>
                    </a:ext>
                  </a:extLst>
                </a:gridCol>
                <a:gridCol w="1403645">
                  <a:extLst>
                    <a:ext uri="{9D8B030D-6E8A-4147-A177-3AD203B41FA5}">
                      <a16:colId xmlns:a16="http://schemas.microsoft.com/office/drawing/2014/main" val="214223022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0 (Transfer)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Thread 1 (Audit)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Bank[Alice]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Bank[bob]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Sum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8526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814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Acquire(lock[b])</a:t>
                      </a: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b="1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j-lt"/>
                        </a:rPr>
                        <a:t>Acquire(lock[a])</a:t>
                      </a:r>
                      <a:endParaRPr lang="zh-CN" altLang="en-US" sz="1400" b="1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97592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Read(b) = 10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Acquire(lock[a])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Acquire(lock[a])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Read(a) = 10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Acquire(lock[b])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200" dirty="0">
                          <a:solidFill>
                            <a:srgbClr val="C00000"/>
                          </a:solidFill>
                          <a:highlight>
                            <a:srgbClr val="FFFF00"/>
                          </a:highlight>
                          <a:latin typeface="+mn-lt"/>
                          <a:ea typeface="+mn-ea"/>
                          <a:cs typeface="+mn-cs"/>
                        </a:rPr>
                        <a:t>Acquire(lock[b])</a:t>
                      </a:r>
                      <a:endParaRPr lang="zh-CN" altLang="en-US" sz="1400" b="1" kern="1200" dirty="0">
                        <a:solidFill>
                          <a:srgbClr val="C00000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+mj-lt"/>
                        </a:rPr>
                        <a:t>10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5972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10368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1565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29595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68121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1467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28954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5871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74279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b="1" dirty="0">
                        <a:solidFill>
                          <a:srgbClr val="C00000"/>
                        </a:solidFill>
                        <a:latin typeface="+mj-lt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2855499"/>
                  </a:ext>
                </a:extLst>
              </a:tr>
            </a:tbl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9671CF46-E213-6529-7764-D337966F83D4}"/>
              </a:ext>
            </a:extLst>
          </p:cNvPr>
          <p:cNvSpPr/>
          <p:nvPr/>
        </p:nvSpPr>
        <p:spPr>
          <a:xfrm>
            <a:off x="1401064" y="3554297"/>
            <a:ext cx="6341872" cy="31335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Question: can thread 0 or thread 1 finishes the execution? </a:t>
            </a:r>
          </a:p>
        </p:txBody>
      </p:sp>
    </p:spTree>
    <p:extLst>
      <p:ext uri="{BB962C8B-B14F-4D97-AF65-F5344CB8AC3E}">
        <p14:creationId xmlns:p14="http://schemas.microsoft.com/office/powerpoint/2010/main" val="828536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0E7F23-0809-074C-91B0-9E895B371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Methods for resolving the deadlock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42AEA1-07D9-AB40-B8FA-248B308196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1. Acquire locks in a pre-defined order</a:t>
            </a:r>
          </a:p>
          <a:p>
            <a:pPr lvl="1">
              <a:spcAft>
                <a:spcPts val="1000"/>
              </a:spcAft>
            </a:pPr>
            <a:r>
              <a:rPr kumimoji="1" lang="en-US" altLang="zh-CN" dirty="0"/>
              <a:t> Not support general TX: TX must know the read/write sets before execution</a:t>
            </a:r>
          </a:p>
          <a:p>
            <a:r>
              <a:rPr kumimoji="1" lang="en-US" altLang="zh-CN" dirty="0"/>
              <a:t>2. Detect deadlock by calculating the conflict graph</a:t>
            </a:r>
          </a:p>
          <a:p>
            <a:pPr lvl="1"/>
            <a:r>
              <a:rPr kumimoji="1" lang="en-US" altLang="zh-CN" dirty="0"/>
              <a:t>If there is a cycle, then there must be a deadlock</a:t>
            </a:r>
          </a:p>
          <a:p>
            <a:pPr lvl="1"/>
            <a:r>
              <a:rPr kumimoji="1" lang="en-US" altLang="zh-CN" dirty="0"/>
              <a:t>Abort one TX to break the cycle</a:t>
            </a:r>
          </a:p>
          <a:p>
            <a:pPr lvl="1">
              <a:spcAft>
                <a:spcPts val="1000"/>
              </a:spcAft>
            </a:pPr>
            <a:r>
              <a:rPr kumimoji="1" lang="en-US" altLang="zh-CN" dirty="0"/>
              <a:t>High cost for detection</a:t>
            </a:r>
          </a:p>
          <a:p>
            <a:r>
              <a:rPr kumimoji="1" lang="en-US" altLang="zh-CN" dirty="0"/>
              <a:t>3. Using heuristics (e.g., timestamp) to pre-abort the TXs</a:t>
            </a:r>
          </a:p>
          <a:p>
            <a:pPr lvl="1"/>
            <a:r>
              <a:rPr kumimoji="1" lang="en-US" altLang="zh-CN" dirty="0"/>
              <a:t>May have false positive, or live locks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33BBD4-BB0F-1446-A8C7-E2425B0AC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4598F4-2DF8-8C42-B838-8DBE043883C0}"/>
              </a:ext>
            </a:extLst>
          </p:cNvPr>
          <p:cNvSpPr/>
          <p:nvPr/>
        </p:nvSpPr>
        <p:spPr>
          <a:xfrm>
            <a:off x="5364088" y="1129308"/>
            <a:ext cx="2097088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Prevention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B0BC340-D3BB-4341-A684-EF812021F3E9}"/>
              </a:ext>
            </a:extLst>
          </p:cNvPr>
          <p:cNvSpPr/>
          <p:nvPr/>
        </p:nvSpPr>
        <p:spPr>
          <a:xfrm>
            <a:off x="6547756" y="2201814"/>
            <a:ext cx="2097088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Detection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49560A6-C3B6-9CD1-4013-EB3F9DD064CA}"/>
              </a:ext>
            </a:extLst>
          </p:cNvPr>
          <p:cNvSpPr/>
          <p:nvPr/>
        </p:nvSpPr>
        <p:spPr>
          <a:xfrm>
            <a:off x="7092280" y="3920940"/>
            <a:ext cx="1368152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Retry</a:t>
            </a:r>
          </a:p>
        </p:txBody>
      </p:sp>
    </p:spTree>
    <p:extLst>
      <p:ext uri="{BB962C8B-B14F-4D97-AF65-F5344CB8AC3E}">
        <p14:creationId xmlns:p14="http://schemas.microsoft.com/office/powerpoint/2010/main" val="267005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1271DE-DD53-E74A-D02A-32195C79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Issues of 2PL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A4C642-C4F8-40A5-0984-B4C1EBE03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Deadlock</a:t>
            </a:r>
          </a:p>
          <a:p>
            <a:pPr lvl="1"/>
            <a:r>
              <a:rPr kumimoji="1" lang="en-US" altLang="zh-CN" dirty="0"/>
              <a:t>Typically, hard to prevent and detect in practice </a:t>
            </a:r>
          </a:p>
          <a:p>
            <a:pPr lvl="1"/>
            <a:r>
              <a:rPr kumimoji="1" lang="en-US" altLang="zh-CN" dirty="0"/>
              <a:t>Locking overhead (overhead to acquire the lock + wait for the lock release)</a:t>
            </a:r>
          </a:p>
          <a:p>
            <a:r>
              <a:rPr kumimoji="1" lang="en-US" altLang="zh-CN" dirty="0"/>
              <a:t>What are the root cause of the above issues of 2PL? </a:t>
            </a:r>
          </a:p>
          <a:p>
            <a:pPr lvl="1"/>
            <a:r>
              <a:rPr kumimoji="1" lang="en-US" altLang="zh-CN" dirty="0"/>
              <a:t>It pessimistically avoids race conditions </a:t>
            </a:r>
          </a:p>
          <a:p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6593378-AF06-6848-4512-60C769AE7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48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57450"/>
            <a:ext cx="582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kern="0" dirty="0">
                <a:solidFill>
                  <a:srgbClr val="BE384B"/>
                </a:solidFill>
                <a:ea typeface="+mn-ea"/>
              </a:rPr>
              <a:t>Can we run transaction optimistically?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83847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21CA2-35EB-9D4C-95F7-EE531741C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Optimistic concurrency control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1D780-4D41-724B-924B-9ECC9FBA6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Executing TXs optimistically </a:t>
            </a:r>
            <a:r>
              <a:rPr kumimoji="1" lang="en-US" altLang="zh-CN" dirty="0">
                <a:solidFill>
                  <a:srgbClr val="C00000"/>
                </a:solidFill>
              </a:rPr>
              <a:t>w/o acquiring the lock</a:t>
            </a:r>
          </a:p>
          <a:p>
            <a:r>
              <a:rPr kumimoji="1" lang="en-US" altLang="zh-CN" dirty="0"/>
              <a:t>Checks the results of TX before it commits </a:t>
            </a:r>
          </a:p>
          <a:p>
            <a:pPr lvl="1"/>
            <a:r>
              <a:rPr kumimoji="1" lang="en-US" altLang="zh-CN" dirty="0"/>
              <a:t>If violate serializability, then </a:t>
            </a:r>
            <a:r>
              <a:rPr kumimoji="1" lang="en-US" altLang="zh-CN" b="1" dirty="0">
                <a:solidFill>
                  <a:srgbClr val="C00000"/>
                </a:solidFill>
              </a:rPr>
              <a:t>aborts &amp; retries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First proposed in 1981, widely used today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DC1A07-4A29-244B-B9FE-F30C25963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1028" name="Picture 4" descr="Hekaton &amp; SQL Server 2014 - Tim Heath Solutions &amp; Web Design">
            <a:extLst>
              <a:ext uri="{FF2B5EF4-FFF2-40B4-BE49-F238E27FC236}">
                <a16:creationId xmlns:a16="http://schemas.microsoft.com/office/drawing/2014/main" id="{2C53634A-B3B9-F249-A135-4FCBDECC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456150"/>
            <a:ext cx="1264195" cy="144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ck-end with Google App Engine and Java | by Ajeet Meena | Medium">
            <a:extLst>
              <a:ext uri="{FF2B5EF4-FFF2-40B4-BE49-F238E27FC236}">
                <a16:creationId xmlns:a16="http://schemas.microsoft.com/office/drawing/2014/main" id="{EE27319C-9C67-5C4F-9F1F-52F4B3D6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639" y="3633007"/>
            <a:ext cx="2379646" cy="128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pache, couchdb, logo Free Icon of Vector Logo">
            <a:extLst>
              <a:ext uri="{FF2B5EF4-FFF2-40B4-BE49-F238E27FC236}">
                <a16:creationId xmlns:a16="http://schemas.microsoft.com/office/drawing/2014/main" id="{DFC54291-6DF7-EA43-879A-355B0DCB4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3592605"/>
            <a:ext cx="2736304" cy="136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9540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8754C-6D49-064C-B39B-184FAC97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Scalable websites overview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84AAE6-ABA1-1148-828B-16573E4AF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29308"/>
            <a:ext cx="4658687" cy="1498280"/>
          </a:xfrm>
        </p:spPr>
        <p:txBody>
          <a:bodyPr>
            <a:normAutofit/>
          </a:bodyPr>
          <a:lstStyle/>
          <a:p>
            <a:r>
              <a:rPr kumimoji="1" lang="en-US" altLang="zh-CN" b="0" dirty="0"/>
              <a:t>Scalable websites powered by </a:t>
            </a:r>
            <a:r>
              <a:rPr kumimoji="1" lang="en-US" altLang="zh-CN" dirty="0">
                <a:solidFill>
                  <a:srgbClr val="BE384B"/>
                </a:solidFill>
              </a:rPr>
              <a:t>distributed systems </a:t>
            </a:r>
          </a:p>
          <a:p>
            <a:pPr lvl="1"/>
            <a:r>
              <a:rPr kumimoji="1" lang="en-US" altLang="zh-CN" dirty="0"/>
              <a:t>For request handling, data storage 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423F327-2DD2-FA46-9A5C-BBEC438FA290}"/>
              </a:ext>
            </a:extLst>
          </p:cNvPr>
          <p:cNvGrpSpPr/>
          <p:nvPr/>
        </p:nvGrpSpPr>
        <p:grpSpPr>
          <a:xfrm>
            <a:off x="5818303" y="4272758"/>
            <a:ext cx="3038209" cy="1240753"/>
            <a:chOff x="5004048" y="4297660"/>
            <a:chExt cx="3038209" cy="124075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D47C26A-2682-D644-A8F3-22B51129F77F}"/>
                </a:ext>
              </a:extLst>
            </p:cNvPr>
            <p:cNvGrpSpPr/>
            <p:nvPr/>
          </p:nvGrpSpPr>
          <p:grpSpPr>
            <a:xfrm>
              <a:off x="500404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1C9ACDEE-184B-FB41-BFDE-1AEA1BFF4A14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91CA0E6D-03B6-9344-ABB3-0740EC8EA60A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B45DDC4-A618-ED40-B089-5B3BED3F2E21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rgbClr val="000000"/>
                      </a:solidFill>
                    </a:rPr>
                    <a:t>File server</a:t>
                  </a:r>
                  <a:endParaRPr lang="zh-CN" altLang="en-US" sz="1200" dirty="0"/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CCDC4E2E-5597-0A40-AB6D-EBE32629C798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7" name="一个圆顶角并剪去另一个顶角的矩形 6">
                  <a:extLst>
                    <a:ext uri="{FF2B5EF4-FFF2-40B4-BE49-F238E27FC236}">
                      <a16:creationId xmlns:a16="http://schemas.microsoft.com/office/drawing/2014/main" id="{989412F3-AEBD-444F-B936-10486FDC200C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4D9ADC0-48BD-1040-A20F-7EAE9C91BFAE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File:</a:t>
                  </a:r>
                </a:p>
                <a:p>
                  <a:pPr algn="ctr"/>
                  <a:r>
                    <a:rPr kumimoji="1" lang="en-US" altLang="zh-CN" sz="1200" dirty="0"/>
                    <a:t>image</a:t>
                  </a:r>
                  <a:endParaRPr kumimoji="1" lang="zh-CN" altLang="en-US" sz="1200" dirty="0"/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34E2A74C-B1FB-3D4D-9031-321F4104551F}"/>
                </a:ext>
              </a:extLst>
            </p:cNvPr>
            <p:cNvGrpSpPr/>
            <p:nvPr/>
          </p:nvGrpSpPr>
          <p:grpSpPr>
            <a:xfrm>
              <a:off x="5835606" y="4297660"/>
              <a:ext cx="905319" cy="801616"/>
              <a:chOff x="5914584" y="4712265"/>
              <a:chExt cx="905319" cy="801616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1A242605-15F2-4749-A385-E0A351BD5BC3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7901C6F-3B85-C14F-B16B-C3FDC294A939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65785C67-74DC-A843-9940-64299D2305A5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rgbClr val="000000"/>
                      </a:solidFill>
                    </a:rPr>
                    <a:t>File server</a:t>
                  </a:r>
                  <a:endParaRPr lang="zh-CN" altLang="en-US" sz="1200" dirty="0"/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AC0754F9-44CB-7C40-86EB-36552037A5FC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16" name="一个圆顶角并剪去另一个顶角的矩形 15">
                  <a:extLst>
                    <a:ext uri="{FF2B5EF4-FFF2-40B4-BE49-F238E27FC236}">
                      <a16:creationId xmlns:a16="http://schemas.microsoft.com/office/drawing/2014/main" id="{3E117309-25AE-0F4D-819E-16CB5A9B9930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C26124FB-877F-C84B-8C3B-CEA6BE7A4594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File:</a:t>
                  </a:r>
                </a:p>
                <a:p>
                  <a:pPr algn="ctr"/>
                  <a:r>
                    <a:rPr kumimoji="1" lang="en-US" altLang="zh-CN" sz="1200" dirty="0"/>
                    <a:t>image</a:t>
                  </a:r>
                  <a:endParaRPr kumimoji="1" lang="zh-CN" altLang="en-US" sz="1200" dirty="0"/>
                </a:p>
              </p:txBody>
            </p:sp>
          </p:grp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4D019E42-DE43-9E4F-BE41-E461F630B312}"/>
                </a:ext>
              </a:extLst>
            </p:cNvPr>
            <p:cNvGrpSpPr/>
            <p:nvPr/>
          </p:nvGrpSpPr>
          <p:grpSpPr>
            <a:xfrm>
              <a:off x="7136938" y="4297660"/>
              <a:ext cx="905319" cy="801616"/>
              <a:chOff x="5914584" y="4712265"/>
              <a:chExt cx="905319" cy="801616"/>
            </a:xfrm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15B81DAD-D9AB-114D-97D9-CAFCC43EAB07}"/>
                  </a:ext>
                </a:extLst>
              </p:cNvPr>
              <p:cNvGrpSpPr/>
              <p:nvPr/>
            </p:nvGrpSpPr>
            <p:grpSpPr>
              <a:xfrm>
                <a:off x="5914584" y="4712265"/>
                <a:ext cx="901209" cy="801616"/>
                <a:chOff x="5914584" y="4712265"/>
                <a:chExt cx="901209" cy="801616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35DE99A5-0432-AD41-A57D-48F2E7B450E1}"/>
                    </a:ext>
                  </a:extLst>
                </p:cNvPr>
                <p:cNvSpPr/>
                <p:nvPr/>
              </p:nvSpPr>
              <p:spPr>
                <a:xfrm>
                  <a:off x="6060281" y="4888681"/>
                  <a:ext cx="609817" cy="625200"/>
                </a:xfrm>
                <a:prstGeom prst="rect">
                  <a:avLst/>
                </a:prstGeom>
                <a:solidFill>
                  <a:schemeClr val="bg1"/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dirty="0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2D40B61A-FBAD-294B-B9FA-7FFA36275BC2}"/>
                    </a:ext>
                  </a:extLst>
                </p:cNvPr>
                <p:cNvSpPr/>
                <p:nvPr/>
              </p:nvSpPr>
              <p:spPr>
                <a:xfrm>
                  <a:off x="5914584" y="4712265"/>
                  <a:ext cx="901209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rgbClr val="000000"/>
                      </a:solidFill>
                    </a:rPr>
                    <a:t>File server</a:t>
                  </a:r>
                  <a:endParaRPr lang="zh-CN" altLang="en-US" sz="1200" dirty="0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B448FAA9-6953-FA46-9DA4-8FCD7826D0B2}"/>
                  </a:ext>
                </a:extLst>
              </p:cNvPr>
              <p:cNvGrpSpPr/>
              <p:nvPr/>
            </p:nvGrpSpPr>
            <p:grpSpPr>
              <a:xfrm>
                <a:off x="5914584" y="4989264"/>
                <a:ext cx="905319" cy="494965"/>
                <a:chOff x="4881156" y="4586631"/>
                <a:chExt cx="905319" cy="494965"/>
              </a:xfrm>
            </p:grpSpPr>
            <p:sp>
              <p:nvSpPr>
                <p:cNvPr id="23" name="一个圆顶角并剪去另一个顶角的矩形 22">
                  <a:extLst>
                    <a:ext uri="{FF2B5EF4-FFF2-40B4-BE49-F238E27FC236}">
                      <a16:creationId xmlns:a16="http://schemas.microsoft.com/office/drawing/2014/main" id="{93AC2A10-5F49-A343-A93D-44664AFDAB3F}"/>
                    </a:ext>
                  </a:extLst>
                </p:cNvPr>
                <p:cNvSpPr/>
                <p:nvPr/>
              </p:nvSpPr>
              <p:spPr>
                <a:xfrm>
                  <a:off x="5087522" y="4586631"/>
                  <a:ext cx="492589" cy="461665"/>
                </a:xfrm>
                <a:prstGeom prst="snipRound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598E71FE-609E-EC47-A067-0057A5232E4C}"/>
                    </a:ext>
                  </a:extLst>
                </p:cNvPr>
                <p:cNvSpPr/>
                <p:nvPr/>
              </p:nvSpPr>
              <p:spPr>
                <a:xfrm>
                  <a:off x="4881156" y="4619931"/>
                  <a:ext cx="905319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File:</a:t>
                  </a:r>
                </a:p>
                <a:p>
                  <a:pPr algn="ctr"/>
                  <a:r>
                    <a:rPr kumimoji="1" lang="en-US" altLang="zh-CN" sz="1200" dirty="0"/>
                    <a:t>image</a:t>
                  </a:r>
                  <a:endParaRPr kumimoji="1" lang="zh-CN" altLang="en-US" sz="1200" dirty="0"/>
                </a:p>
              </p:txBody>
            </p:sp>
          </p:grp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DB10FC9C-A107-4149-8685-83B15C2B96BE}"/>
                </a:ext>
              </a:extLst>
            </p:cNvPr>
            <p:cNvSpPr/>
            <p:nvPr/>
          </p:nvSpPr>
          <p:spPr>
            <a:xfrm>
              <a:off x="6680258" y="454699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 dirty="0">
                  <a:solidFill>
                    <a:srgbClr val="000000"/>
                  </a:solidFill>
                </a:rPr>
                <a:t>…</a:t>
              </a:r>
              <a:endParaRPr lang="zh-CN" altLang="en-US" sz="2400" dirty="0"/>
            </a:p>
          </p:txBody>
        </p:sp>
        <p:cxnSp>
          <p:nvCxnSpPr>
            <p:cNvPr id="29" name="直线连接符 28">
              <a:extLst>
                <a:ext uri="{FF2B5EF4-FFF2-40B4-BE49-F238E27FC236}">
                  <a16:creationId xmlns:a16="http://schemas.microsoft.com/office/drawing/2014/main" id="{F4354987-ADF9-A14C-AB5D-ABFDD18A1C5F}"/>
                </a:ext>
              </a:extLst>
            </p:cNvPr>
            <p:cNvCxnSpPr/>
            <p:nvPr/>
          </p:nvCxnSpPr>
          <p:spPr>
            <a:xfrm>
              <a:off x="5090360" y="5161756"/>
              <a:ext cx="288840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A90C5C2-5D9A-8D40-B8DD-CE12FA270E5E}"/>
                </a:ext>
              </a:extLst>
            </p:cNvPr>
            <p:cNvSpPr/>
            <p:nvPr/>
          </p:nvSpPr>
          <p:spPr>
            <a:xfrm>
              <a:off x="5495307" y="5199859"/>
              <a:ext cx="2191626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rgbClr val="000000"/>
                  </a:solidFill>
                </a:rPr>
                <a:t>Distributed file system</a:t>
              </a:r>
              <a:endParaRPr lang="zh-CN" altLang="en-US" sz="1600" dirty="0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4263A85-E40D-9D43-819A-CB01CE1D5607}"/>
              </a:ext>
            </a:extLst>
          </p:cNvPr>
          <p:cNvGrpSpPr/>
          <p:nvPr/>
        </p:nvGrpSpPr>
        <p:grpSpPr>
          <a:xfrm>
            <a:off x="5758122" y="2568458"/>
            <a:ext cx="3098390" cy="1384372"/>
            <a:chOff x="5645427" y="2766408"/>
            <a:chExt cx="3098390" cy="138437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B96783A-F43B-E541-8D1C-B7188074E461}"/>
                </a:ext>
              </a:extLst>
            </p:cNvPr>
            <p:cNvGrpSpPr/>
            <p:nvPr/>
          </p:nvGrpSpPr>
          <p:grpSpPr>
            <a:xfrm>
              <a:off x="5645427" y="2766408"/>
              <a:ext cx="1309974" cy="899967"/>
              <a:chOff x="6831174" y="4263832"/>
              <a:chExt cx="1309974" cy="899967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4C4882F-F695-0641-A35A-899F1DA963D8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7FBA828-708B-6141-A6E9-9819E16F5F8F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000000"/>
                    </a:solidFill>
                  </a:rPr>
                  <a:t>Database server</a:t>
                </a:r>
                <a:endParaRPr lang="zh-CN" altLang="en-US" sz="1200" dirty="0"/>
              </a:p>
            </p:txBody>
          </p: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579059C0-7ABD-6345-851B-51E6A7A27EE0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37" name="磁盘 36">
                  <a:extLst>
                    <a:ext uri="{FF2B5EF4-FFF2-40B4-BE49-F238E27FC236}">
                      <a16:creationId xmlns:a16="http://schemas.microsoft.com/office/drawing/2014/main" id="{D0FC551E-6A07-504F-BB0B-8B7650BF685C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383D9A28-8199-4A49-9A2F-8B6220A3E364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Database</a:t>
                  </a:r>
                </a:p>
                <a:p>
                  <a:pPr algn="ctr"/>
                  <a:r>
                    <a:rPr kumimoji="1" lang="en-US" altLang="zh-CN" sz="1200" dirty="0"/>
                    <a:t>user, price</a:t>
                  </a:r>
                  <a:endParaRPr kumimoji="1" lang="zh-CN" altLang="en-US" sz="1200" dirty="0"/>
                </a:p>
              </p:txBody>
            </p:sp>
          </p:grpSp>
        </p:grp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5A823212-6BEA-714C-B9A3-0E037ECB2397}"/>
                </a:ext>
              </a:extLst>
            </p:cNvPr>
            <p:cNvGrpSpPr/>
            <p:nvPr/>
          </p:nvGrpSpPr>
          <p:grpSpPr>
            <a:xfrm>
              <a:off x="7433843" y="2770148"/>
              <a:ext cx="1309974" cy="899967"/>
              <a:chOff x="6831174" y="4263832"/>
              <a:chExt cx="1309974" cy="899967"/>
            </a:xfrm>
          </p:grpSpPr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9AE2074-5953-3B45-8AD8-761CD5412EB6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solidFill>
                <a:schemeClr val="bg1"/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F9BEDE84-5B54-3743-A6A2-DF823D2A7807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000000"/>
                    </a:solidFill>
                  </a:rPr>
                  <a:t>Database server</a:t>
                </a:r>
                <a:endParaRPr lang="zh-CN" altLang="en-US" sz="1200" dirty="0"/>
              </a:p>
            </p:txBody>
          </p: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48986BE2-02B3-BE48-8674-6C0707E2A578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</p:grpSpPr>
            <p:sp>
              <p:nvSpPr>
                <p:cNvPr id="43" name="磁盘 42">
                  <a:extLst>
                    <a:ext uri="{FF2B5EF4-FFF2-40B4-BE49-F238E27FC236}">
                      <a16:creationId xmlns:a16="http://schemas.microsoft.com/office/drawing/2014/main" id="{1A3F4415-0BAE-BC4C-AC53-0BCD9404384E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26D4C45F-64C3-A149-A2A3-AD81A5B5D96E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Database</a:t>
                  </a:r>
                </a:p>
                <a:p>
                  <a:pPr algn="ctr"/>
                  <a:r>
                    <a:rPr kumimoji="1" lang="en-US" altLang="zh-CN" sz="1200" dirty="0"/>
                    <a:t>user, price</a:t>
                  </a:r>
                  <a:endParaRPr kumimoji="1" lang="zh-CN" altLang="en-US" sz="1200" dirty="0"/>
                </a:p>
              </p:txBody>
            </p:sp>
          </p:grpSp>
        </p:grpSp>
        <p:cxnSp>
          <p:nvCxnSpPr>
            <p:cNvPr id="45" name="直线连接符 44">
              <a:extLst>
                <a:ext uri="{FF2B5EF4-FFF2-40B4-BE49-F238E27FC236}">
                  <a16:creationId xmlns:a16="http://schemas.microsoft.com/office/drawing/2014/main" id="{E039F92C-D0B3-754A-8599-7F6D39381DF4}"/>
                </a:ext>
              </a:extLst>
            </p:cNvPr>
            <p:cNvCxnSpPr>
              <a:cxnSpLocks/>
            </p:cNvCxnSpPr>
            <p:nvPr/>
          </p:nvCxnSpPr>
          <p:spPr>
            <a:xfrm>
              <a:off x="5645427" y="3793604"/>
              <a:ext cx="308130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F57DD0F-F35E-2243-9CE6-A038FB0AC209}"/>
                </a:ext>
              </a:extLst>
            </p:cNvPr>
            <p:cNvSpPr/>
            <p:nvPr/>
          </p:nvSpPr>
          <p:spPr>
            <a:xfrm>
              <a:off x="6897697" y="3066734"/>
              <a:ext cx="492443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2400" dirty="0">
                  <a:solidFill>
                    <a:srgbClr val="000000"/>
                  </a:solidFill>
                </a:rPr>
                <a:t>…</a:t>
              </a:r>
              <a:endParaRPr lang="zh-CN" altLang="en-US" sz="2400" dirty="0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84933A48-1FAB-664C-B70F-33CE44129D2C}"/>
                </a:ext>
              </a:extLst>
            </p:cNvPr>
            <p:cNvSpPr/>
            <p:nvPr/>
          </p:nvSpPr>
          <p:spPr>
            <a:xfrm>
              <a:off x="6151448" y="3812226"/>
              <a:ext cx="2064989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rgbClr val="000000"/>
                  </a:solidFill>
                </a:rPr>
                <a:t>Distributed database</a:t>
              </a:r>
              <a:endParaRPr lang="zh-CN" altLang="en-US" sz="1600" dirty="0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655A47CD-C52C-7344-A0F0-C43B60EE8C51}"/>
              </a:ext>
            </a:extLst>
          </p:cNvPr>
          <p:cNvGrpSpPr/>
          <p:nvPr/>
        </p:nvGrpSpPr>
        <p:grpSpPr>
          <a:xfrm>
            <a:off x="5383207" y="1199766"/>
            <a:ext cx="3704912" cy="1076455"/>
            <a:chOff x="5248883" y="1420516"/>
            <a:chExt cx="3704912" cy="1076455"/>
          </a:xfrm>
        </p:grpSpPr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0049526E-9C02-8847-9DCE-75B4DA1A35B8}"/>
                </a:ext>
              </a:extLst>
            </p:cNvPr>
            <p:cNvGrpSpPr/>
            <p:nvPr/>
          </p:nvGrpSpPr>
          <p:grpSpPr>
            <a:xfrm>
              <a:off x="5248883" y="1420516"/>
              <a:ext cx="3704912" cy="608773"/>
              <a:chOff x="5248883" y="1420516"/>
              <a:chExt cx="3704912" cy="608773"/>
            </a:xfrm>
          </p:grpSpPr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A6290FE6-7B28-B041-9700-797D1A665E30}"/>
                  </a:ext>
                </a:extLst>
              </p:cNvPr>
              <p:cNvGrpSpPr/>
              <p:nvPr/>
            </p:nvGrpSpPr>
            <p:grpSpPr>
              <a:xfrm>
                <a:off x="5248883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1" name="梯形 50">
                  <a:extLst>
                    <a:ext uri="{FF2B5EF4-FFF2-40B4-BE49-F238E27FC236}">
                      <a16:creationId xmlns:a16="http://schemas.microsoft.com/office/drawing/2014/main" id="{633EA070-08CE-304E-957A-19FE29FDC7D7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FEB742FE-0674-4240-95B8-E898D1C70E2D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Caching</a:t>
                  </a:r>
                </a:p>
              </p:txBody>
            </p:sp>
            <p:sp>
              <p:nvSpPr>
                <p:cNvPr id="53" name="矩形 52">
                  <a:extLst>
                    <a:ext uri="{FF2B5EF4-FFF2-40B4-BE49-F238E27FC236}">
                      <a16:creationId xmlns:a16="http://schemas.microsoft.com/office/drawing/2014/main" id="{E262782E-9207-F04A-A5EC-307E2C4E191B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rgbClr val="000000"/>
                      </a:solidFill>
                    </a:rPr>
                    <a:t>Caching server</a:t>
                  </a:r>
                  <a:endParaRPr lang="zh-CN" altLang="en-US" sz="1200" dirty="0"/>
                </a:p>
              </p:txBody>
            </p: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5563B8AC-DE7B-7D4B-8357-A076C2B4CFE5}"/>
                  </a:ext>
                </a:extLst>
              </p:cNvPr>
              <p:cNvGrpSpPr/>
              <p:nvPr/>
            </p:nvGrpSpPr>
            <p:grpSpPr>
              <a:xfrm>
                <a:off x="6350866" y="1424862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5" name="梯形 54">
                  <a:extLst>
                    <a:ext uri="{FF2B5EF4-FFF2-40B4-BE49-F238E27FC236}">
                      <a16:creationId xmlns:a16="http://schemas.microsoft.com/office/drawing/2014/main" id="{BFA1B711-F7B1-D74B-8EC7-258D6A5D843C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96373344-E07C-9B4D-B0EA-FF19D8963E36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Caching</a:t>
                  </a:r>
                </a:p>
              </p:txBody>
            </p:sp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3E597C7E-5C7C-8D44-B974-9E19AC44006C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rgbClr val="000000"/>
                      </a:solidFill>
                    </a:rPr>
                    <a:t>Caching server</a:t>
                  </a:r>
                  <a:endParaRPr lang="zh-CN" altLang="en-US" sz="1200" dirty="0"/>
                </a:p>
              </p:txBody>
            </p:sp>
          </p:grp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6B0BC6C6-FF3B-E24B-A903-48343EB9449E}"/>
                  </a:ext>
                </a:extLst>
              </p:cNvPr>
              <p:cNvGrpSpPr/>
              <p:nvPr/>
            </p:nvGrpSpPr>
            <p:grpSpPr>
              <a:xfrm>
                <a:off x="7738398" y="1420516"/>
                <a:ext cx="1215397" cy="604427"/>
                <a:chOff x="4705349" y="3308267"/>
                <a:chExt cx="1215397" cy="604427"/>
              </a:xfrm>
            </p:grpSpPr>
            <p:sp>
              <p:nvSpPr>
                <p:cNvPr id="59" name="梯形 58">
                  <a:extLst>
                    <a:ext uri="{FF2B5EF4-FFF2-40B4-BE49-F238E27FC236}">
                      <a16:creationId xmlns:a16="http://schemas.microsoft.com/office/drawing/2014/main" id="{639C8129-0557-974A-8CEA-1BF6051660FC}"/>
                    </a:ext>
                  </a:extLst>
                </p:cNvPr>
                <p:cNvSpPr/>
                <p:nvPr/>
              </p:nvSpPr>
              <p:spPr>
                <a:xfrm>
                  <a:off x="4857850" y="3506191"/>
                  <a:ext cx="910397" cy="406503"/>
                </a:xfrm>
                <a:prstGeom prst="trapezoid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B57CD5B1-A9F2-E94A-83D9-56959E854C78}"/>
                    </a:ext>
                  </a:extLst>
                </p:cNvPr>
                <p:cNvSpPr/>
                <p:nvPr/>
              </p:nvSpPr>
              <p:spPr>
                <a:xfrm>
                  <a:off x="4896935" y="3566708"/>
                  <a:ext cx="792204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Caching</a:t>
                  </a:r>
                </a:p>
              </p:txBody>
            </p:sp>
            <p:sp>
              <p:nvSpPr>
                <p:cNvPr id="61" name="矩形 60">
                  <a:extLst>
                    <a:ext uri="{FF2B5EF4-FFF2-40B4-BE49-F238E27FC236}">
                      <a16:creationId xmlns:a16="http://schemas.microsoft.com/office/drawing/2014/main" id="{D1F82572-618E-2542-8CE7-8CF2FE750D21}"/>
                    </a:ext>
                  </a:extLst>
                </p:cNvPr>
                <p:cNvSpPr/>
                <p:nvPr/>
              </p:nvSpPr>
              <p:spPr>
                <a:xfrm>
                  <a:off x="4705349" y="3308267"/>
                  <a:ext cx="121539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r>
                    <a:rPr kumimoji="1" lang="en-US" altLang="zh-CN" sz="1200" dirty="0">
                      <a:solidFill>
                        <a:srgbClr val="000000"/>
                      </a:solidFill>
                    </a:rPr>
                    <a:t>Caching server</a:t>
                  </a:r>
                  <a:endParaRPr lang="zh-CN" altLang="en-US" sz="1200" dirty="0"/>
                </a:p>
              </p:txBody>
            </p:sp>
          </p:grp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933B426-38CD-DA4B-B42C-15B0E429ABC0}"/>
                  </a:ext>
                </a:extLst>
              </p:cNvPr>
              <p:cNvSpPr/>
              <p:nvPr/>
            </p:nvSpPr>
            <p:spPr>
              <a:xfrm>
                <a:off x="7415910" y="1502122"/>
                <a:ext cx="492443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2400" dirty="0">
                    <a:solidFill>
                      <a:srgbClr val="000000"/>
                    </a:solidFill>
                  </a:rPr>
                  <a:t>…</a:t>
                </a:r>
                <a:endParaRPr lang="zh-CN" altLang="en-US" sz="2400" dirty="0"/>
              </a:p>
            </p:txBody>
          </p:sp>
        </p:grp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382746F2-7425-FD44-9653-E9EAE1662529}"/>
                </a:ext>
              </a:extLst>
            </p:cNvPr>
            <p:cNvCxnSpPr>
              <a:cxnSpLocks/>
            </p:cNvCxnSpPr>
            <p:nvPr/>
          </p:nvCxnSpPr>
          <p:spPr>
            <a:xfrm>
              <a:off x="5308749" y="2137420"/>
              <a:ext cx="364504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AEC58762-3B38-1944-BFB4-2A1A74CACFD1}"/>
                </a:ext>
              </a:extLst>
            </p:cNvPr>
            <p:cNvSpPr/>
            <p:nvPr/>
          </p:nvSpPr>
          <p:spPr>
            <a:xfrm>
              <a:off x="6027005" y="2158417"/>
              <a:ext cx="1927131" cy="33855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rgbClr val="000000"/>
                  </a:solidFill>
                </a:rPr>
                <a:t>Distributed caching</a:t>
              </a:r>
              <a:endParaRPr lang="zh-CN" altLang="en-US" sz="1600" dirty="0"/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679EA17D-E345-284E-B32B-488BFA689030}"/>
              </a:ext>
            </a:extLst>
          </p:cNvPr>
          <p:cNvGrpSpPr/>
          <p:nvPr/>
        </p:nvGrpSpPr>
        <p:grpSpPr>
          <a:xfrm>
            <a:off x="2236116" y="3199271"/>
            <a:ext cx="768261" cy="2146974"/>
            <a:chOff x="3096000" y="3119298"/>
            <a:chExt cx="768261" cy="2146974"/>
          </a:xfrm>
        </p:grpSpPr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E6723146-8EB2-CF4C-B0F4-257964AF79F2}"/>
                </a:ext>
              </a:extLst>
            </p:cNvPr>
            <p:cNvSpPr/>
            <p:nvPr/>
          </p:nvSpPr>
          <p:spPr>
            <a:xfrm>
              <a:off x="3096000" y="3119298"/>
              <a:ext cx="725111" cy="214697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C3CEF28-2579-DD43-9CCC-59314B8976F0}"/>
                </a:ext>
              </a:extLst>
            </p:cNvPr>
            <p:cNvGrpSpPr/>
            <p:nvPr/>
          </p:nvGrpSpPr>
          <p:grpSpPr>
            <a:xfrm rot="5400000">
              <a:off x="2988299" y="3437380"/>
              <a:ext cx="690955" cy="180000"/>
              <a:chOff x="4884739" y="2696400"/>
              <a:chExt cx="690955" cy="180000"/>
            </a:xfrm>
          </p:grpSpPr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E0F9F0AF-CE12-484F-91B3-E3DE0BD0819A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B406DB9-FC35-6645-8D8F-3DDA229189F0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F22369A5-BF57-1D4F-B917-34569BBC224E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FB8E4386-7B4F-864B-A886-CA4FE401E797}"/>
                </a:ext>
              </a:extLst>
            </p:cNvPr>
            <p:cNvGrpSpPr/>
            <p:nvPr/>
          </p:nvGrpSpPr>
          <p:grpSpPr>
            <a:xfrm rot="5400000">
              <a:off x="3219367" y="3437381"/>
              <a:ext cx="690955" cy="180000"/>
              <a:chOff x="4884739" y="2696400"/>
              <a:chExt cx="690955" cy="180000"/>
            </a:xfrm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BBFC6B61-5C4D-BC44-8004-017035448507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246187C0-35C2-C246-9F4A-E5417FEE7AED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F9331AE6-D4DD-FE4B-AA09-BB5A22BBC23E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29379095-8FE5-2F4B-A68E-1784DF85FC0A}"/>
                </a:ext>
              </a:extLst>
            </p:cNvPr>
            <p:cNvGrpSpPr/>
            <p:nvPr/>
          </p:nvGrpSpPr>
          <p:grpSpPr>
            <a:xfrm rot="5400000">
              <a:off x="2988299" y="4762203"/>
              <a:ext cx="690955" cy="180000"/>
              <a:chOff x="4884739" y="2696400"/>
              <a:chExt cx="690955" cy="180000"/>
            </a:xfrm>
          </p:grpSpPr>
          <p:sp>
            <p:nvSpPr>
              <p:cNvPr id="86" name="矩形 85">
                <a:extLst>
                  <a:ext uri="{FF2B5EF4-FFF2-40B4-BE49-F238E27FC236}">
                    <a16:creationId xmlns:a16="http://schemas.microsoft.com/office/drawing/2014/main" id="{0D2522E0-4206-A643-AE89-9A6B4EB0DD19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9698B6F6-D843-E545-B57B-9B95C847BB0D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5AA85EA1-2AE0-7741-BE58-B578E926D2D6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665ECE32-AAAC-0E45-BC2E-6A1A50A26F3A}"/>
                </a:ext>
              </a:extLst>
            </p:cNvPr>
            <p:cNvGrpSpPr/>
            <p:nvPr/>
          </p:nvGrpSpPr>
          <p:grpSpPr>
            <a:xfrm rot="5400000">
              <a:off x="3219367" y="4762204"/>
              <a:ext cx="690955" cy="180000"/>
              <a:chOff x="4884739" y="2696400"/>
              <a:chExt cx="690955" cy="180000"/>
            </a:xfrm>
          </p:grpSpPr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119E4D7D-D602-F849-8287-F5DB9333753E}"/>
                  </a:ext>
                </a:extLst>
              </p:cNvPr>
              <p:cNvSpPr/>
              <p:nvPr/>
            </p:nvSpPr>
            <p:spPr>
              <a:xfrm>
                <a:off x="4884739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EA5462B7-5DEF-2343-BE37-EABBA3E37AA8}"/>
                  </a:ext>
                </a:extLst>
              </p:cNvPr>
              <p:cNvSpPr/>
              <p:nvPr/>
            </p:nvSpPr>
            <p:spPr>
              <a:xfrm>
                <a:off x="5135696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2" name="矩形 91">
                <a:extLst>
                  <a:ext uri="{FF2B5EF4-FFF2-40B4-BE49-F238E27FC236}">
                    <a16:creationId xmlns:a16="http://schemas.microsoft.com/office/drawing/2014/main" id="{486D7C86-DF7E-DA48-8904-81267A678A7F}"/>
                  </a:ext>
                </a:extLst>
              </p:cNvPr>
              <p:cNvSpPr/>
              <p:nvPr/>
            </p:nvSpPr>
            <p:spPr>
              <a:xfrm>
                <a:off x="5395694" y="2696400"/>
                <a:ext cx="180000" cy="180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3D052E93-10D3-1949-9AC2-D730557DC529}"/>
                </a:ext>
              </a:extLst>
            </p:cNvPr>
            <p:cNvSpPr/>
            <p:nvPr/>
          </p:nvSpPr>
          <p:spPr>
            <a:xfrm>
              <a:off x="3126559" y="4015893"/>
              <a:ext cx="737702" cy="46166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solidFill>
                    <a:srgbClr val="000000"/>
                  </a:solidFill>
                </a:rPr>
                <a:t>Load</a:t>
              </a:r>
            </a:p>
            <a:p>
              <a:r>
                <a:rPr kumimoji="1" lang="en-US" altLang="zh-CN" sz="1200" dirty="0">
                  <a:solidFill>
                    <a:srgbClr val="000000"/>
                  </a:solidFill>
                </a:rPr>
                <a:t>Balance</a:t>
              </a:r>
              <a:endParaRPr lang="zh-CN" altLang="en-US" sz="1200" dirty="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AD7F6FF-8A91-AE4B-BAEC-6932407C43F3}"/>
              </a:ext>
            </a:extLst>
          </p:cNvPr>
          <p:cNvGrpSpPr/>
          <p:nvPr/>
        </p:nvGrpSpPr>
        <p:grpSpPr>
          <a:xfrm>
            <a:off x="3302994" y="2814021"/>
            <a:ext cx="1703228" cy="1049410"/>
            <a:chOff x="5882155" y="4329138"/>
            <a:chExt cx="1703228" cy="104941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2E49C364-B8BA-6449-A661-ED21CC349A6C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97" name="圆角矩形 96">
              <a:extLst>
                <a:ext uri="{FF2B5EF4-FFF2-40B4-BE49-F238E27FC236}">
                  <a16:creationId xmlns:a16="http://schemas.microsoft.com/office/drawing/2014/main" id="{FBD61F8B-7C0E-174D-9459-45345C127C82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Application #1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generate the page</a:t>
              </a: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A6034AD-D619-D14A-98E1-159CEF8C591B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solidFill>
                    <a:srgbClr val="000000"/>
                  </a:solidFill>
                </a:rPr>
                <a:t>Application server</a:t>
              </a:r>
              <a:endParaRPr lang="zh-CN" altLang="en-US" sz="1200" dirty="0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48A48ED5-9A84-9A44-9771-E0F889B3C91E}"/>
              </a:ext>
            </a:extLst>
          </p:cNvPr>
          <p:cNvGrpSpPr/>
          <p:nvPr/>
        </p:nvGrpSpPr>
        <p:grpSpPr>
          <a:xfrm>
            <a:off x="3270533" y="4048243"/>
            <a:ext cx="1703228" cy="1049410"/>
            <a:chOff x="5882155" y="4329138"/>
            <a:chExt cx="1703228" cy="1049410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F30AB55A-2691-EF48-A482-BC41654BA740}"/>
                </a:ext>
              </a:extLst>
            </p:cNvPr>
            <p:cNvSpPr/>
            <p:nvPr/>
          </p:nvSpPr>
          <p:spPr>
            <a:xfrm>
              <a:off x="5882155" y="4329138"/>
              <a:ext cx="1703228" cy="900443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 dirty="0"/>
            </a:p>
          </p:txBody>
        </p:sp>
        <p:sp>
          <p:nvSpPr>
            <p:cNvPr id="112" name="圆角矩形 111">
              <a:extLst>
                <a:ext uri="{FF2B5EF4-FFF2-40B4-BE49-F238E27FC236}">
                  <a16:creationId xmlns:a16="http://schemas.microsoft.com/office/drawing/2014/main" id="{14F6D9ED-74C9-6C44-8651-1A8BB432554D}"/>
                </a:ext>
              </a:extLst>
            </p:cNvPr>
            <p:cNvSpPr/>
            <p:nvPr/>
          </p:nvSpPr>
          <p:spPr>
            <a:xfrm>
              <a:off x="5919232" y="4422093"/>
              <a:ext cx="1564153" cy="643256"/>
            </a:xfrm>
            <a:prstGeom prst="round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200" b="1" dirty="0">
                  <a:solidFill>
                    <a:schemeClr val="tx1"/>
                  </a:solidFill>
                </a:rPr>
                <a:t>Application #2</a:t>
              </a:r>
            </a:p>
            <a:p>
              <a:pPr algn="ctr"/>
              <a:r>
                <a:rPr kumimoji="1" lang="en-US" altLang="zh-CN" sz="1200" dirty="0">
                  <a:solidFill>
                    <a:schemeClr val="tx1"/>
                  </a:solidFill>
                </a:rPr>
                <a:t>add the order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B6A8D56D-91CD-4E40-B1F1-1DA733B4F71A}"/>
                </a:ext>
              </a:extLst>
            </p:cNvPr>
            <p:cNvSpPr/>
            <p:nvPr/>
          </p:nvSpPr>
          <p:spPr>
            <a:xfrm>
              <a:off x="5999834" y="5101549"/>
              <a:ext cx="14029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sz="1200" dirty="0">
                  <a:solidFill>
                    <a:srgbClr val="000000"/>
                  </a:solidFill>
                </a:rPr>
                <a:t>Application server</a:t>
              </a:r>
              <a:endParaRPr lang="zh-CN" altLang="en-US" sz="1200" dirty="0"/>
            </a:p>
          </p:txBody>
        </p:sp>
      </p:grpSp>
      <p:sp>
        <p:nvSpPr>
          <p:cNvPr id="116" name="矩形 115">
            <a:extLst>
              <a:ext uri="{FF2B5EF4-FFF2-40B4-BE49-F238E27FC236}">
                <a16:creationId xmlns:a16="http://schemas.microsoft.com/office/drawing/2014/main" id="{ED38AE4B-AB97-8349-88BB-BBD0BC56AE0A}"/>
              </a:ext>
            </a:extLst>
          </p:cNvPr>
          <p:cNvSpPr/>
          <p:nvPr/>
        </p:nvSpPr>
        <p:spPr>
          <a:xfrm rot="5400000">
            <a:off x="398422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…</a:t>
            </a:r>
            <a:endParaRPr lang="zh-CN" altLang="en-US" sz="2400" dirty="0"/>
          </a:p>
        </p:txBody>
      </p: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62CFE7A8-456B-BE4A-9CAA-BFE9F9C7F29D}"/>
              </a:ext>
            </a:extLst>
          </p:cNvPr>
          <p:cNvCxnSpPr>
            <a:cxnSpLocks/>
          </p:cNvCxnSpPr>
          <p:nvPr/>
        </p:nvCxnSpPr>
        <p:spPr>
          <a:xfrm>
            <a:off x="1979712" y="2706957"/>
            <a:ext cx="0" cy="358645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E1C7E32B-7D55-C346-9A45-BFF03300B8E5}"/>
              </a:ext>
            </a:extLst>
          </p:cNvPr>
          <p:cNvCxnSpPr/>
          <p:nvPr/>
        </p:nvCxnSpPr>
        <p:spPr>
          <a:xfrm>
            <a:off x="1979712" y="2706957"/>
            <a:ext cx="3240360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连接符 78">
            <a:extLst>
              <a:ext uri="{FF2B5EF4-FFF2-40B4-BE49-F238E27FC236}">
                <a16:creationId xmlns:a16="http://schemas.microsoft.com/office/drawing/2014/main" id="{611C8C85-D755-DF40-A021-5F2C5DC03874}"/>
              </a:ext>
            </a:extLst>
          </p:cNvPr>
          <p:cNvCxnSpPr/>
          <p:nvPr/>
        </p:nvCxnSpPr>
        <p:spPr>
          <a:xfrm flipV="1">
            <a:off x="5220072" y="1129308"/>
            <a:ext cx="0" cy="1577649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D35B7C9F-3A9D-8842-AF7E-8B9A5A349A27}"/>
              </a:ext>
            </a:extLst>
          </p:cNvPr>
          <p:cNvCxnSpPr/>
          <p:nvPr/>
        </p:nvCxnSpPr>
        <p:spPr>
          <a:xfrm>
            <a:off x="5220072" y="1129308"/>
            <a:ext cx="439248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5F480364-98F9-7645-9EF1-BAFF5DD2B10D}"/>
              </a:ext>
            </a:extLst>
          </p:cNvPr>
          <p:cNvGrpSpPr/>
          <p:nvPr/>
        </p:nvGrpSpPr>
        <p:grpSpPr>
          <a:xfrm rot="16200000">
            <a:off x="703673" y="3881347"/>
            <a:ext cx="1548280" cy="638043"/>
            <a:chOff x="6020855" y="1361203"/>
            <a:chExt cx="1548280" cy="638043"/>
          </a:xfrm>
        </p:grpSpPr>
        <p:sp>
          <p:nvSpPr>
            <p:cNvPr id="102" name="云形 101">
              <a:extLst>
                <a:ext uri="{FF2B5EF4-FFF2-40B4-BE49-F238E27FC236}">
                  <a16:creationId xmlns:a16="http://schemas.microsoft.com/office/drawing/2014/main" id="{BE8A3EF8-56AB-3448-8B8F-EE59DD71D3EE}"/>
                </a:ext>
              </a:extLst>
            </p:cNvPr>
            <p:cNvSpPr/>
            <p:nvPr/>
          </p:nvSpPr>
          <p:spPr>
            <a:xfrm>
              <a:off x="6020855" y="1361203"/>
              <a:ext cx="1548280" cy="638043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CADC3DD3-35E0-A74C-8D61-976534E7135A}"/>
                </a:ext>
              </a:extLst>
            </p:cNvPr>
            <p:cNvSpPr/>
            <p:nvPr/>
          </p:nvSpPr>
          <p:spPr>
            <a:xfrm>
              <a:off x="6311529" y="1443038"/>
              <a:ext cx="966931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rgbClr val="000000"/>
                  </a:solidFill>
                </a:rPr>
                <a:t>Internet</a:t>
              </a:r>
              <a:endParaRPr lang="zh-CN" altLang="en-US" dirty="0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F6CADC1D-E4DF-0D4B-A8BB-1F9214EE356E}"/>
              </a:ext>
            </a:extLst>
          </p:cNvPr>
          <p:cNvGrpSpPr/>
          <p:nvPr/>
        </p:nvGrpSpPr>
        <p:grpSpPr>
          <a:xfrm>
            <a:off x="1911161" y="3550232"/>
            <a:ext cx="252000" cy="517828"/>
            <a:chOff x="1735514" y="3550232"/>
            <a:chExt cx="420567" cy="517828"/>
          </a:xfrm>
        </p:grpSpPr>
        <p:cxnSp>
          <p:nvCxnSpPr>
            <p:cNvPr id="104" name="直线箭头连接符 103">
              <a:extLst>
                <a:ext uri="{FF2B5EF4-FFF2-40B4-BE49-F238E27FC236}">
                  <a16:creationId xmlns:a16="http://schemas.microsoft.com/office/drawing/2014/main" id="{05D65598-F0A7-0047-BA18-C55DEADA6456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>
              <a:extLst>
                <a:ext uri="{FF2B5EF4-FFF2-40B4-BE49-F238E27FC236}">
                  <a16:creationId xmlns:a16="http://schemas.microsoft.com/office/drawing/2014/main" id="{016A3FED-70D7-BA47-9584-E3EE6525F024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2F467B4D-074B-A745-B81A-7629D4389C29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221BEB65-A1F4-B244-906A-FA585150DFC3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BC25CCC5-34C1-4F46-B50E-612F416D41CD}"/>
              </a:ext>
            </a:extLst>
          </p:cNvPr>
          <p:cNvGrpSpPr/>
          <p:nvPr/>
        </p:nvGrpSpPr>
        <p:grpSpPr>
          <a:xfrm>
            <a:off x="1907704" y="4263806"/>
            <a:ext cx="252000" cy="517828"/>
            <a:chOff x="1735514" y="3550232"/>
            <a:chExt cx="420567" cy="517828"/>
          </a:xfrm>
        </p:grpSpPr>
        <p:cxnSp>
          <p:nvCxnSpPr>
            <p:cNvPr id="117" name="直线箭头连接符 116">
              <a:extLst>
                <a:ext uri="{FF2B5EF4-FFF2-40B4-BE49-F238E27FC236}">
                  <a16:creationId xmlns:a16="http://schemas.microsoft.com/office/drawing/2014/main" id="{FE70FE28-178C-CC4B-90C4-9A23874F50F3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550232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线箭头连接符 117">
              <a:extLst>
                <a:ext uri="{FF2B5EF4-FFF2-40B4-BE49-F238E27FC236}">
                  <a16:creationId xmlns:a16="http://schemas.microsoft.com/office/drawing/2014/main" id="{A27D1004-3AB4-5341-9B3F-570C7280A3F7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720585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6A9BD2A1-6A8C-1A40-A2B9-5F389427E746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3897707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线箭头连接符 119">
              <a:extLst>
                <a:ext uri="{FF2B5EF4-FFF2-40B4-BE49-F238E27FC236}">
                  <a16:creationId xmlns:a16="http://schemas.microsoft.com/office/drawing/2014/main" id="{42EE3A9F-E5A7-2941-B397-FF792A5A26DF}"/>
                </a:ext>
              </a:extLst>
            </p:cNvPr>
            <p:cNvCxnSpPr>
              <a:cxnSpLocks/>
            </p:cNvCxnSpPr>
            <p:nvPr/>
          </p:nvCxnSpPr>
          <p:spPr>
            <a:xfrm>
              <a:off x="1735514" y="4068060"/>
              <a:ext cx="420567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9" name="任意形状 98">
            <a:extLst>
              <a:ext uri="{FF2B5EF4-FFF2-40B4-BE49-F238E27FC236}">
                <a16:creationId xmlns:a16="http://schemas.microsoft.com/office/drawing/2014/main" id="{BE404872-4BC5-A04E-864F-97DDC5DBAA21}"/>
              </a:ext>
            </a:extLst>
          </p:cNvPr>
          <p:cNvSpPr/>
          <p:nvPr/>
        </p:nvSpPr>
        <p:spPr>
          <a:xfrm>
            <a:off x="2675106" y="2972121"/>
            <a:ext cx="680937" cy="425574"/>
          </a:xfrm>
          <a:custGeom>
            <a:avLst/>
            <a:gdLst>
              <a:gd name="connsiteX0" fmla="*/ 0 w 680937"/>
              <a:gd name="connsiteY0" fmla="*/ 403377 h 425574"/>
              <a:gd name="connsiteX1" fmla="*/ 447473 w 680937"/>
              <a:gd name="connsiteY1" fmla="*/ 383922 h 425574"/>
              <a:gd name="connsiteX2" fmla="*/ 379379 w 680937"/>
              <a:gd name="connsiteY2" fmla="*/ 23998 h 425574"/>
              <a:gd name="connsiteX3" fmla="*/ 680937 w 680937"/>
              <a:gd name="connsiteY3" fmla="*/ 62909 h 42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937" h="425574">
                <a:moveTo>
                  <a:pt x="0" y="403377"/>
                </a:moveTo>
                <a:cubicBezTo>
                  <a:pt x="192121" y="425264"/>
                  <a:pt x="384243" y="447152"/>
                  <a:pt x="447473" y="383922"/>
                </a:cubicBezTo>
                <a:cubicBezTo>
                  <a:pt x="510703" y="320692"/>
                  <a:pt x="340468" y="77500"/>
                  <a:pt x="379379" y="23998"/>
                </a:cubicBezTo>
                <a:cubicBezTo>
                  <a:pt x="418290" y="-29504"/>
                  <a:pt x="549613" y="16702"/>
                  <a:pt x="680937" y="62909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任意形状 99">
            <a:extLst>
              <a:ext uri="{FF2B5EF4-FFF2-40B4-BE49-F238E27FC236}">
                <a16:creationId xmlns:a16="http://schemas.microsoft.com/office/drawing/2014/main" id="{4DD1C2E8-AD77-4941-90D9-C47CEDE9A763}"/>
              </a:ext>
            </a:extLst>
          </p:cNvPr>
          <p:cNvSpPr/>
          <p:nvPr/>
        </p:nvSpPr>
        <p:spPr>
          <a:xfrm>
            <a:off x="2733472" y="3533078"/>
            <a:ext cx="671209" cy="1017912"/>
          </a:xfrm>
          <a:custGeom>
            <a:avLst/>
            <a:gdLst>
              <a:gd name="connsiteX0" fmla="*/ 0 w 671209"/>
              <a:gd name="connsiteY0" fmla="*/ 75884 h 1017912"/>
              <a:gd name="connsiteX1" fmla="*/ 291830 w 671209"/>
              <a:gd name="connsiteY1" fmla="*/ 85611 h 1017912"/>
              <a:gd name="connsiteX2" fmla="*/ 340468 w 671209"/>
              <a:gd name="connsiteY2" fmla="*/ 941645 h 1017912"/>
              <a:gd name="connsiteX3" fmla="*/ 671209 w 671209"/>
              <a:gd name="connsiteY3" fmla="*/ 922190 h 101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209" h="1017912">
                <a:moveTo>
                  <a:pt x="0" y="75884"/>
                </a:moveTo>
                <a:cubicBezTo>
                  <a:pt x="117542" y="8601"/>
                  <a:pt x="235085" y="-58682"/>
                  <a:pt x="291830" y="85611"/>
                </a:cubicBezTo>
                <a:cubicBezTo>
                  <a:pt x="348575" y="229904"/>
                  <a:pt x="277238" y="802215"/>
                  <a:pt x="340468" y="941645"/>
                </a:cubicBezTo>
                <a:cubicBezTo>
                  <a:pt x="403698" y="1081075"/>
                  <a:pt x="537453" y="1001632"/>
                  <a:pt x="671209" y="92219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任意形状 104">
            <a:extLst>
              <a:ext uri="{FF2B5EF4-FFF2-40B4-BE49-F238E27FC236}">
                <a16:creationId xmlns:a16="http://schemas.microsoft.com/office/drawing/2014/main" id="{23E173F5-C724-6C41-B86A-D161FDCCA1E5}"/>
              </a:ext>
            </a:extLst>
          </p:cNvPr>
          <p:cNvSpPr/>
          <p:nvPr/>
        </p:nvSpPr>
        <p:spPr>
          <a:xfrm>
            <a:off x="2743200" y="4928179"/>
            <a:ext cx="1215957" cy="488037"/>
          </a:xfrm>
          <a:custGeom>
            <a:avLst/>
            <a:gdLst>
              <a:gd name="connsiteX0" fmla="*/ 0 w 1215957"/>
              <a:gd name="connsiteY0" fmla="*/ 3744 h 488037"/>
              <a:gd name="connsiteX1" fmla="*/ 379379 w 1215957"/>
              <a:gd name="connsiteY1" fmla="*/ 62110 h 488037"/>
              <a:gd name="connsiteX2" fmla="*/ 680936 w 1215957"/>
              <a:gd name="connsiteY2" fmla="*/ 431761 h 488037"/>
              <a:gd name="connsiteX3" fmla="*/ 1215957 w 1215957"/>
              <a:gd name="connsiteY3" fmla="*/ 480400 h 488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957" h="488037">
                <a:moveTo>
                  <a:pt x="0" y="3744"/>
                </a:moveTo>
                <a:cubicBezTo>
                  <a:pt x="132945" y="-2741"/>
                  <a:pt x="265890" y="-9226"/>
                  <a:pt x="379379" y="62110"/>
                </a:cubicBezTo>
                <a:cubicBezTo>
                  <a:pt x="492868" y="133446"/>
                  <a:pt x="541506" y="362046"/>
                  <a:pt x="680936" y="431761"/>
                </a:cubicBezTo>
                <a:cubicBezTo>
                  <a:pt x="820366" y="501476"/>
                  <a:pt x="1018161" y="490938"/>
                  <a:pt x="1215957" y="48040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任意形状 120">
            <a:extLst>
              <a:ext uri="{FF2B5EF4-FFF2-40B4-BE49-F238E27FC236}">
                <a16:creationId xmlns:a16="http://schemas.microsoft.com/office/drawing/2014/main" id="{E0C9AF04-3263-0F47-9EF1-F650C8311800}"/>
              </a:ext>
            </a:extLst>
          </p:cNvPr>
          <p:cNvSpPr/>
          <p:nvPr/>
        </p:nvSpPr>
        <p:spPr>
          <a:xfrm>
            <a:off x="4864086" y="2014176"/>
            <a:ext cx="1283795" cy="1189054"/>
          </a:xfrm>
          <a:custGeom>
            <a:avLst/>
            <a:gdLst>
              <a:gd name="connsiteX0" fmla="*/ 9471 w 1283795"/>
              <a:gd name="connsiteY0" fmla="*/ 1118130 h 1189054"/>
              <a:gd name="connsiteX1" fmla="*/ 67837 w 1283795"/>
              <a:gd name="connsiteY1" fmla="*/ 1127858 h 1189054"/>
              <a:gd name="connsiteX2" fmla="*/ 515310 w 1283795"/>
              <a:gd name="connsiteY2" fmla="*/ 1108403 h 1189054"/>
              <a:gd name="connsiteX3" fmla="*/ 641769 w 1283795"/>
              <a:gd name="connsiteY3" fmla="*/ 106454 h 1189054"/>
              <a:gd name="connsiteX4" fmla="*/ 1283795 w 1283795"/>
              <a:gd name="connsiteY4" fmla="*/ 77271 h 1189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3795" h="1189054">
                <a:moveTo>
                  <a:pt x="9471" y="1118130"/>
                </a:moveTo>
                <a:cubicBezTo>
                  <a:pt x="-3499" y="1123804"/>
                  <a:pt x="-16469" y="1129479"/>
                  <a:pt x="67837" y="1127858"/>
                </a:cubicBezTo>
                <a:cubicBezTo>
                  <a:pt x="152143" y="1126237"/>
                  <a:pt x="419655" y="1278637"/>
                  <a:pt x="515310" y="1108403"/>
                </a:cubicBezTo>
                <a:cubicBezTo>
                  <a:pt x="610965" y="938169"/>
                  <a:pt x="513688" y="278309"/>
                  <a:pt x="641769" y="106454"/>
                </a:cubicBezTo>
                <a:cubicBezTo>
                  <a:pt x="769850" y="-65401"/>
                  <a:pt x="1026822" y="5935"/>
                  <a:pt x="1283795" y="77271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任意形状 121">
            <a:extLst>
              <a:ext uri="{FF2B5EF4-FFF2-40B4-BE49-F238E27FC236}">
                <a16:creationId xmlns:a16="http://schemas.microsoft.com/office/drawing/2014/main" id="{4BA51334-7962-6840-B00E-B060393D3642}"/>
              </a:ext>
            </a:extLst>
          </p:cNvPr>
          <p:cNvSpPr/>
          <p:nvPr/>
        </p:nvSpPr>
        <p:spPr>
          <a:xfrm>
            <a:off x="4902740" y="4349164"/>
            <a:ext cx="1420239" cy="942683"/>
          </a:xfrm>
          <a:custGeom>
            <a:avLst/>
            <a:gdLst>
              <a:gd name="connsiteX0" fmla="*/ 0 w 1420239"/>
              <a:gd name="connsiteY0" fmla="*/ 47738 h 942683"/>
              <a:gd name="connsiteX1" fmla="*/ 593388 w 1420239"/>
              <a:gd name="connsiteY1" fmla="*/ 47738 h 942683"/>
              <a:gd name="connsiteX2" fmla="*/ 680937 w 1420239"/>
              <a:gd name="connsiteY2" fmla="*/ 543849 h 942683"/>
              <a:gd name="connsiteX3" fmla="*/ 1420239 w 1420239"/>
              <a:gd name="connsiteY3" fmla="*/ 942683 h 942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20239" h="942683">
                <a:moveTo>
                  <a:pt x="0" y="47738"/>
                </a:moveTo>
                <a:cubicBezTo>
                  <a:pt x="239949" y="6395"/>
                  <a:pt x="479899" y="-34947"/>
                  <a:pt x="593388" y="47738"/>
                </a:cubicBezTo>
                <a:cubicBezTo>
                  <a:pt x="706877" y="130423"/>
                  <a:pt x="543129" y="394692"/>
                  <a:pt x="680937" y="543849"/>
                </a:cubicBezTo>
                <a:cubicBezTo>
                  <a:pt x="818745" y="693006"/>
                  <a:pt x="1119492" y="817844"/>
                  <a:pt x="1420239" y="942683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任意形状 122">
            <a:extLst>
              <a:ext uri="{FF2B5EF4-FFF2-40B4-BE49-F238E27FC236}">
                <a16:creationId xmlns:a16="http://schemas.microsoft.com/office/drawing/2014/main" id="{439DB04C-0DFB-8143-8A12-2C8FA4BEA623}"/>
              </a:ext>
            </a:extLst>
          </p:cNvPr>
          <p:cNvSpPr/>
          <p:nvPr/>
        </p:nvSpPr>
        <p:spPr>
          <a:xfrm>
            <a:off x="4931923" y="3381875"/>
            <a:ext cx="1313234" cy="460911"/>
          </a:xfrm>
          <a:custGeom>
            <a:avLst/>
            <a:gdLst>
              <a:gd name="connsiteX0" fmla="*/ 0 w 1313234"/>
              <a:gd name="connsiteY0" fmla="*/ 51989 h 460911"/>
              <a:gd name="connsiteX1" fmla="*/ 437745 w 1313234"/>
              <a:gd name="connsiteY1" fmla="*/ 32534 h 460911"/>
              <a:gd name="connsiteX2" fmla="*/ 428017 w 1313234"/>
              <a:gd name="connsiteY2" fmla="*/ 431368 h 460911"/>
              <a:gd name="connsiteX3" fmla="*/ 1313234 w 1313234"/>
              <a:gd name="connsiteY3" fmla="*/ 431368 h 460911"/>
              <a:gd name="connsiteX4" fmla="*/ 1313234 w 1313234"/>
              <a:gd name="connsiteY4" fmla="*/ 431368 h 460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234" h="460911">
                <a:moveTo>
                  <a:pt x="0" y="51989"/>
                </a:moveTo>
                <a:cubicBezTo>
                  <a:pt x="183204" y="10646"/>
                  <a:pt x="366409" y="-30696"/>
                  <a:pt x="437745" y="32534"/>
                </a:cubicBezTo>
                <a:cubicBezTo>
                  <a:pt x="509081" y="95764"/>
                  <a:pt x="282102" y="364896"/>
                  <a:pt x="428017" y="431368"/>
                </a:cubicBezTo>
                <a:cubicBezTo>
                  <a:pt x="573932" y="497840"/>
                  <a:pt x="1313234" y="431368"/>
                  <a:pt x="1313234" y="431368"/>
                </a:cubicBezTo>
                <a:lnTo>
                  <a:pt x="1313234" y="431368"/>
                </a:ln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B92E8579-7071-1544-A141-00F5C70B1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45" y="3397695"/>
            <a:ext cx="329286" cy="329286"/>
          </a:xfrm>
          <a:prstGeom prst="rect">
            <a:avLst/>
          </a:prstGeom>
        </p:spPr>
      </p:pic>
      <p:pic>
        <p:nvPicPr>
          <p:cNvPr id="126" name="图片 125">
            <a:extLst>
              <a:ext uri="{FF2B5EF4-FFF2-40B4-BE49-F238E27FC236}">
                <a16:creationId xmlns:a16="http://schemas.microsoft.com/office/drawing/2014/main" id="{DD22D676-CD7E-E44E-9BB5-E209CB080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80" y="3955145"/>
            <a:ext cx="536836" cy="536836"/>
          </a:xfrm>
          <a:prstGeom prst="rect">
            <a:avLst/>
          </a:prstGeom>
        </p:spPr>
      </p:pic>
      <p:pic>
        <p:nvPicPr>
          <p:cNvPr id="127" name="图片 126">
            <a:extLst>
              <a:ext uri="{FF2B5EF4-FFF2-40B4-BE49-F238E27FC236}">
                <a16:creationId xmlns:a16="http://schemas.microsoft.com/office/drawing/2014/main" id="{675324F2-C281-7A4E-B5B4-C2F3D32BA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547" y="4549038"/>
            <a:ext cx="425471" cy="425471"/>
          </a:xfrm>
          <a:prstGeom prst="rect">
            <a:avLst/>
          </a:prstGeom>
        </p:spPr>
      </p:pic>
      <p:sp>
        <p:nvSpPr>
          <p:cNvPr id="128" name="矩形 127">
            <a:extLst>
              <a:ext uri="{FF2B5EF4-FFF2-40B4-BE49-F238E27FC236}">
                <a16:creationId xmlns:a16="http://schemas.microsoft.com/office/drawing/2014/main" id="{BD66A7A7-BCEE-3940-A1B7-9CCB3771A279}"/>
              </a:ext>
            </a:extLst>
          </p:cNvPr>
          <p:cNvSpPr/>
          <p:nvPr/>
        </p:nvSpPr>
        <p:spPr>
          <a:xfrm rot="5400000">
            <a:off x="381976" y="5112000"/>
            <a:ext cx="49244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kumimoji="1" lang="en-US" altLang="zh-CN" sz="2400" dirty="0">
                <a:solidFill>
                  <a:srgbClr val="000000"/>
                </a:solidFill>
              </a:rPr>
              <a:t>…</a:t>
            </a:r>
            <a:endParaRPr lang="zh-CN" altLang="en-US" sz="2400" dirty="0"/>
          </a:p>
        </p:txBody>
      </p:sp>
      <p:cxnSp>
        <p:nvCxnSpPr>
          <p:cNvPr id="135" name="直线箭头连接符 134">
            <a:extLst>
              <a:ext uri="{FF2B5EF4-FFF2-40B4-BE49-F238E27FC236}">
                <a16:creationId xmlns:a16="http://schemas.microsoft.com/office/drawing/2014/main" id="{5043794A-C873-0442-A6F7-F6A71C470E36}"/>
              </a:ext>
            </a:extLst>
          </p:cNvPr>
          <p:cNvCxnSpPr>
            <a:cxnSpLocks/>
          </p:cNvCxnSpPr>
          <p:nvPr/>
        </p:nvCxnSpPr>
        <p:spPr>
          <a:xfrm>
            <a:off x="769034" y="3667368"/>
            <a:ext cx="255810" cy="32939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A1769EEB-908D-314E-9DCA-944FE67E7CB2}"/>
              </a:ext>
            </a:extLst>
          </p:cNvPr>
          <p:cNvCxnSpPr>
            <a:cxnSpLocks/>
          </p:cNvCxnSpPr>
          <p:nvPr/>
        </p:nvCxnSpPr>
        <p:spPr>
          <a:xfrm>
            <a:off x="804116" y="4272758"/>
            <a:ext cx="2520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线箭头连接符 137">
            <a:extLst>
              <a:ext uri="{FF2B5EF4-FFF2-40B4-BE49-F238E27FC236}">
                <a16:creationId xmlns:a16="http://schemas.microsoft.com/office/drawing/2014/main" id="{89AA7A9E-9DE9-0A45-846A-E0305F1F437D}"/>
              </a:ext>
            </a:extLst>
          </p:cNvPr>
          <p:cNvCxnSpPr>
            <a:cxnSpLocks/>
          </p:cNvCxnSpPr>
          <p:nvPr/>
        </p:nvCxnSpPr>
        <p:spPr>
          <a:xfrm flipV="1">
            <a:off x="795533" y="4557531"/>
            <a:ext cx="260583" cy="23305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302B00F7-9627-964E-814B-720623C8FB36}"/>
              </a:ext>
            </a:extLst>
          </p:cNvPr>
          <p:cNvCxnSpPr>
            <a:cxnSpLocks/>
          </p:cNvCxnSpPr>
          <p:nvPr/>
        </p:nvCxnSpPr>
        <p:spPr>
          <a:xfrm flipV="1">
            <a:off x="794988" y="4948686"/>
            <a:ext cx="281447" cy="510674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矩形 144">
            <a:extLst>
              <a:ext uri="{FF2B5EF4-FFF2-40B4-BE49-F238E27FC236}">
                <a16:creationId xmlns:a16="http://schemas.microsoft.com/office/drawing/2014/main" id="{63F0D016-2D1C-7942-AF69-5F650EC1D7A2}"/>
              </a:ext>
            </a:extLst>
          </p:cNvPr>
          <p:cNvSpPr/>
          <p:nvPr/>
        </p:nvSpPr>
        <p:spPr>
          <a:xfrm>
            <a:off x="113717" y="2910714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 dirty="0"/>
              <a:t>Users</a:t>
            </a:r>
            <a:endParaRPr lang="zh-CN" altLang="en-US" dirty="0"/>
          </a:p>
        </p:txBody>
      </p: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D3A91F16-48DF-3441-AC2E-54599AD1A47B}"/>
              </a:ext>
            </a:extLst>
          </p:cNvPr>
          <p:cNvGrpSpPr/>
          <p:nvPr/>
        </p:nvGrpSpPr>
        <p:grpSpPr>
          <a:xfrm>
            <a:off x="1031305" y="2691437"/>
            <a:ext cx="845234" cy="489970"/>
            <a:chOff x="6020855" y="1361204"/>
            <a:chExt cx="845234" cy="489970"/>
          </a:xfrm>
        </p:grpSpPr>
        <p:sp>
          <p:nvSpPr>
            <p:cNvPr id="147" name="云形 146">
              <a:extLst>
                <a:ext uri="{FF2B5EF4-FFF2-40B4-BE49-F238E27FC236}">
                  <a16:creationId xmlns:a16="http://schemas.microsoft.com/office/drawing/2014/main" id="{8F300CF7-1418-FF44-A9D6-07D2FAA46B16}"/>
                </a:ext>
              </a:extLst>
            </p:cNvPr>
            <p:cNvSpPr/>
            <p:nvPr/>
          </p:nvSpPr>
          <p:spPr>
            <a:xfrm>
              <a:off x="6020855" y="1361204"/>
              <a:ext cx="845234" cy="489970"/>
            </a:xfrm>
            <a:prstGeom prst="cloud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2F2092E2-A967-5F47-9DF8-767134B35003}"/>
                </a:ext>
              </a:extLst>
            </p:cNvPr>
            <p:cNvSpPr/>
            <p:nvPr/>
          </p:nvSpPr>
          <p:spPr>
            <a:xfrm>
              <a:off x="6110928" y="1413481"/>
              <a:ext cx="68480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solidFill>
                    <a:srgbClr val="000000"/>
                  </a:solidFill>
                </a:rPr>
                <a:t>CDN</a:t>
              </a:r>
              <a:endParaRPr lang="zh-CN" altLang="en-US" dirty="0"/>
            </a:p>
          </p:txBody>
        </p:sp>
      </p:grp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02FA31D1-313C-514B-A3A3-C900EFFE3EEB}"/>
              </a:ext>
            </a:extLst>
          </p:cNvPr>
          <p:cNvCxnSpPr>
            <a:cxnSpLocks/>
          </p:cNvCxnSpPr>
          <p:nvPr/>
        </p:nvCxnSpPr>
        <p:spPr>
          <a:xfrm flipV="1">
            <a:off x="1337719" y="3186000"/>
            <a:ext cx="0" cy="23040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1DC66607-A2C9-C840-82E5-1D88EB7335CA}"/>
              </a:ext>
            </a:extLst>
          </p:cNvPr>
          <p:cNvCxnSpPr>
            <a:cxnSpLocks/>
          </p:cNvCxnSpPr>
          <p:nvPr/>
        </p:nvCxnSpPr>
        <p:spPr>
          <a:xfrm flipV="1">
            <a:off x="1477813" y="3203164"/>
            <a:ext cx="0" cy="18000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73647E64-5092-5641-8F17-128CAA83F59E}"/>
              </a:ext>
            </a:extLst>
          </p:cNvPr>
          <p:cNvGrpSpPr/>
          <p:nvPr/>
        </p:nvGrpSpPr>
        <p:grpSpPr>
          <a:xfrm>
            <a:off x="4492257" y="5204142"/>
            <a:ext cx="1322740" cy="293267"/>
            <a:chOff x="4833436" y="4356643"/>
            <a:chExt cx="1322740" cy="293267"/>
          </a:xfrm>
        </p:grpSpPr>
        <p:sp>
          <p:nvSpPr>
            <p:cNvPr id="130" name="圆柱体 129">
              <a:extLst>
                <a:ext uri="{FF2B5EF4-FFF2-40B4-BE49-F238E27FC236}">
                  <a16:creationId xmlns:a16="http://schemas.microsoft.com/office/drawing/2014/main" id="{8ED5B67F-656F-C941-8A3B-2EBB6C5ADBA8}"/>
                </a:ext>
              </a:extLst>
            </p:cNvPr>
            <p:cNvSpPr/>
            <p:nvPr/>
          </p:nvSpPr>
          <p:spPr>
            <a:xfrm rot="5400000">
              <a:off x="5375673" y="3869407"/>
              <a:ext cx="276998" cy="1284008"/>
            </a:xfrm>
            <a:prstGeom prst="can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40FCB168-A84F-7046-837A-F3D02646ADF7}"/>
                </a:ext>
              </a:extLst>
            </p:cNvPr>
            <p:cNvSpPr/>
            <p:nvPr/>
          </p:nvSpPr>
          <p:spPr>
            <a:xfrm>
              <a:off x="4833436" y="4356643"/>
              <a:ext cx="128400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sz="1200" dirty="0">
                  <a:solidFill>
                    <a:srgbClr val="000000"/>
                  </a:solidFill>
                </a:rPr>
                <a:t>Message queue</a:t>
              </a:r>
              <a:endParaRPr lang="zh-CN" altLang="en-US" sz="1200" dirty="0"/>
            </a:p>
          </p:txBody>
        </p:sp>
      </p:grpSp>
      <p:sp>
        <p:nvSpPr>
          <p:cNvPr id="4" name="任意形状 3">
            <a:extLst>
              <a:ext uri="{FF2B5EF4-FFF2-40B4-BE49-F238E27FC236}">
                <a16:creationId xmlns:a16="http://schemas.microsoft.com/office/drawing/2014/main" id="{732FB8A2-0C77-FD4F-9BC0-2908614056B7}"/>
              </a:ext>
            </a:extLst>
          </p:cNvPr>
          <p:cNvSpPr/>
          <p:nvPr/>
        </p:nvSpPr>
        <p:spPr>
          <a:xfrm>
            <a:off x="4994031" y="4797083"/>
            <a:ext cx="342313" cy="365760"/>
          </a:xfrm>
          <a:custGeom>
            <a:avLst/>
            <a:gdLst>
              <a:gd name="connsiteX0" fmla="*/ 0 w 342313"/>
              <a:gd name="connsiteY0" fmla="*/ 0 h 365760"/>
              <a:gd name="connsiteX1" fmla="*/ 295421 w 342313"/>
              <a:gd name="connsiteY1" fmla="*/ 70339 h 365760"/>
              <a:gd name="connsiteX2" fmla="*/ 337624 w 342313"/>
              <a:gd name="connsiteY2" fmla="*/ 36576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13" h="365760">
                <a:moveTo>
                  <a:pt x="0" y="0"/>
                </a:moveTo>
                <a:cubicBezTo>
                  <a:pt x="119575" y="4689"/>
                  <a:pt x="239150" y="9379"/>
                  <a:pt x="295421" y="70339"/>
                </a:cubicBezTo>
                <a:cubicBezTo>
                  <a:pt x="351692" y="131299"/>
                  <a:pt x="344658" y="248529"/>
                  <a:pt x="337624" y="36576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4638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91771-1BB3-5142-A9C9-B2C76079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 Executes a Transaction in 3 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B2C5AA-9593-A44D-9325-BBC6911C4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Phase 1: </a:t>
            </a:r>
            <a:r>
              <a:rPr kumimoji="1" lang="en-US" altLang="zh-CN" dirty="0">
                <a:solidFill>
                  <a:srgbClr val="C00000"/>
                </a:solidFill>
              </a:rPr>
              <a:t>Concurrent local processing  </a:t>
            </a:r>
          </a:p>
          <a:p>
            <a:pPr lvl="1"/>
            <a:r>
              <a:rPr kumimoji="1" lang="en-US" altLang="zh-CN" dirty="0"/>
              <a:t>Reads data into a read set </a:t>
            </a:r>
          </a:p>
          <a:p>
            <a:pPr lvl="1"/>
            <a:r>
              <a:rPr kumimoji="1" lang="en-US" altLang="zh-CN" dirty="0"/>
              <a:t>Buffers writes into a write set</a:t>
            </a:r>
          </a:p>
          <a:p>
            <a:r>
              <a:rPr kumimoji="1" lang="en-US" altLang="zh-CN" dirty="0"/>
              <a:t>Phase 2:  </a:t>
            </a:r>
            <a:r>
              <a:rPr kumimoji="1" lang="en-US" altLang="zh-CN" dirty="0">
                <a:solidFill>
                  <a:srgbClr val="C00000"/>
                </a:solidFill>
              </a:rPr>
              <a:t>Validation serializability in critical section</a:t>
            </a:r>
          </a:p>
          <a:p>
            <a:pPr lvl="1"/>
            <a:r>
              <a:rPr kumimoji="1" lang="en-US" altLang="zh-CN" dirty="0"/>
              <a:t>Validates whether serializability is guaranteed:</a:t>
            </a:r>
          </a:p>
          <a:p>
            <a:pPr lvl="1"/>
            <a:r>
              <a:rPr kumimoji="1" lang="en-US" altLang="zh-CN" dirty="0"/>
              <a:t>Has any data in the read set been modified?</a:t>
            </a:r>
          </a:p>
          <a:p>
            <a:r>
              <a:rPr kumimoji="1" lang="en-US" altLang="zh-CN" dirty="0"/>
              <a:t>Phase 3: </a:t>
            </a:r>
            <a:r>
              <a:rPr kumimoji="1" lang="en-US" altLang="zh-CN" dirty="0">
                <a:solidFill>
                  <a:srgbClr val="C00000"/>
                </a:solidFill>
              </a:rPr>
              <a:t>Commit the results in critical section or abort</a:t>
            </a:r>
          </a:p>
          <a:p>
            <a:pPr lvl="1"/>
            <a:r>
              <a:rPr kumimoji="1" lang="en-US" altLang="zh-CN" dirty="0"/>
              <a:t>Aborts: aborts the transaction if validation fails</a:t>
            </a:r>
          </a:p>
          <a:p>
            <a:pPr lvl="1"/>
            <a:r>
              <a:rPr kumimoji="1" lang="en-US" altLang="zh-CN" dirty="0"/>
              <a:t>Commits: installs the write set and commits the transaction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7EB918-04B7-F240-BBEF-49BD218D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232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B07E8-F71F-644F-BA92-B829DBBE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 Executes a Transaction in 3 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8940F-A079-9B4F-9D18-352B28EA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826768" cy="3771636"/>
          </a:xfrm>
        </p:spPr>
        <p:txBody>
          <a:bodyPr/>
          <a:lstStyle/>
          <a:p>
            <a:r>
              <a:rPr kumimoji="1" lang="en-US" altLang="zh-CN" dirty="0"/>
              <a:t>Before phase one, TX needs to allocate the execution context </a:t>
            </a:r>
          </a:p>
          <a:p>
            <a:pPr lvl="1"/>
            <a:r>
              <a:rPr kumimoji="1" lang="en-US" altLang="zh-CN" dirty="0"/>
              <a:t>Read-set &amp; write set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FDB46-EB73-3142-AE4B-1AA827BE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FC65B4-1FF5-6C41-AC59-29BDB6BFA043}"/>
              </a:ext>
            </a:extLst>
          </p:cNvPr>
          <p:cNvSpPr/>
          <p:nvPr/>
        </p:nvSpPr>
        <p:spPr>
          <a:xfrm>
            <a:off x="6729213" y="1801185"/>
            <a:ext cx="19575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Init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read_set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Init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write_set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8A66D0-4D7A-3A4E-BE90-82BC69EEA913}"/>
              </a:ext>
            </a:extLst>
          </p:cNvPr>
          <p:cNvSpPr/>
          <p:nvPr/>
        </p:nvSpPr>
        <p:spPr>
          <a:xfrm>
            <a:off x="4753000" y="1633364"/>
            <a:ext cx="1800200" cy="201560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E775ED-5D60-C549-82E9-35351523E98A}"/>
              </a:ext>
            </a:extLst>
          </p:cNvPr>
          <p:cNvSpPr/>
          <p:nvPr/>
        </p:nvSpPr>
        <p:spPr>
          <a:xfrm>
            <a:off x="4758488" y="1675376"/>
            <a:ext cx="17043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tx.begin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tx.read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tx.commit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75FBD60-3344-8941-A3B2-3FF375226C48}"/>
              </a:ext>
            </a:extLst>
          </p:cNvPr>
          <p:cNvSpPr/>
          <p:nvPr/>
        </p:nvSpPr>
        <p:spPr>
          <a:xfrm>
            <a:off x="6428538" y="1740471"/>
            <a:ext cx="432048" cy="76776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625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B07E8-F71F-644F-BA92-B829DBBE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 Executes a Transaction in 3 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8940F-A079-9B4F-9D18-352B28EA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826768" cy="3771636"/>
          </a:xfrm>
        </p:spPr>
        <p:txBody>
          <a:bodyPr/>
          <a:lstStyle/>
          <a:p>
            <a:r>
              <a:rPr kumimoji="1" lang="en-US" altLang="zh-CN" dirty="0"/>
              <a:t>Phase 1: </a:t>
            </a:r>
          </a:p>
          <a:p>
            <a:pPr lvl="1"/>
            <a:r>
              <a:rPr kumimoji="1" lang="en-US" altLang="zh-CN" dirty="0"/>
              <a:t>Reads data into a read set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Buffers writes into a write set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FDB46-EB73-3142-AE4B-1AA827BE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FC65B4-1FF5-6C41-AC59-29BDB6BFA043}"/>
              </a:ext>
            </a:extLst>
          </p:cNvPr>
          <p:cNvSpPr/>
          <p:nvPr/>
        </p:nvSpPr>
        <p:spPr>
          <a:xfrm>
            <a:off x="6516258" y="2353444"/>
            <a:ext cx="25907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val_a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= read(A)</a:t>
            </a:r>
          </a:p>
          <a:p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read_set.add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val_a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8A66D0-4D7A-3A4E-BE90-82BC69EEA913}"/>
              </a:ext>
            </a:extLst>
          </p:cNvPr>
          <p:cNvSpPr/>
          <p:nvPr/>
        </p:nvSpPr>
        <p:spPr>
          <a:xfrm>
            <a:off x="4753000" y="1633364"/>
            <a:ext cx="1800200" cy="201560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E775ED-5D60-C549-82E9-35351523E98A}"/>
              </a:ext>
            </a:extLst>
          </p:cNvPr>
          <p:cNvSpPr/>
          <p:nvPr/>
        </p:nvSpPr>
        <p:spPr>
          <a:xfrm>
            <a:off x="4758488" y="1675376"/>
            <a:ext cx="17043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tx.begin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tx.read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tx.commit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75FBD60-3344-8941-A3B2-3FF375226C48}"/>
              </a:ext>
            </a:extLst>
          </p:cNvPr>
          <p:cNvSpPr/>
          <p:nvPr/>
        </p:nvSpPr>
        <p:spPr>
          <a:xfrm>
            <a:off x="6215583" y="2292730"/>
            <a:ext cx="432048" cy="76776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96BEE09-A91E-7A42-BD93-0A604FD296E1}"/>
              </a:ext>
            </a:extLst>
          </p:cNvPr>
          <p:cNvGrpSpPr/>
          <p:nvPr/>
        </p:nvGrpSpPr>
        <p:grpSpPr>
          <a:xfrm>
            <a:off x="6937321" y="1277844"/>
            <a:ext cx="1930267" cy="711040"/>
            <a:chOff x="6937321" y="1277844"/>
            <a:chExt cx="1930267" cy="711040"/>
          </a:xfrm>
        </p:grpSpPr>
        <p:sp>
          <p:nvSpPr>
            <p:cNvPr id="6" name="圆角矩形标注 5">
              <a:extLst>
                <a:ext uri="{FF2B5EF4-FFF2-40B4-BE49-F238E27FC236}">
                  <a16:creationId xmlns:a16="http://schemas.microsoft.com/office/drawing/2014/main" id="{4A8FF246-A02C-8549-B8ED-2D11726957CA}"/>
                </a:ext>
              </a:extLst>
            </p:cNvPr>
            <p:cNvSpPr/>
            <p:nvPr/>
          </p:nvSpPr>
          <p:spPr>
            <a:xfrm>
              <a:off x="6937321" y="1277844"/>
              <a:ext cx="1930267" cy="711040"/>
            </a:xfrm>
            <a:prstGeom prst="wedgeRoundRectCallout">
              <a:avLst>
                <a:gd name="adj1" fmla="val -37979"/>
                <a:gd name="adj2" fmla="val 111492"/>
                <a:gd name="adj3" fmla="val 16667"/>
              </a:avLst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8F0E430-C329-DC4B-84AE-0FF8D1F882B4}"/>
                </a:ext>
              </a:extLst>
            </p:cNvPr>
            <p:cNvSpPr txBox="1"/>
            <p:nvPr/>
          </p:nvSpPr>
          <p:spPr>
            <a:xfrm>
              <a:off x="6952294" y="1309069"/>
              <a:ext cx="191529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This step should be atomic!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66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B07E8-F71F-644F-BA92-B829DBBE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 Executes a Transaction in 3 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8940F-A079-9B4F-9D18-352B28EA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826768" cy="3771636"/>
          </a:xfrm>
        </p:spPr>
        <p:txBody>
          <a:bodyPr/>
          <a:lstStyle/>
          <a:p>
            <a:r>
              <a:rPr kumimoji="1" lang="en-US" altLang="zh-CN" dirty="0"/>
              <a:t>Phase 1: </a:t>
            </a:r>
          </a:p>
          <a:p>
            <a:pPr lvl="1"/>
            <a:r>
              <a:rPr kumimoji="1" lang="en-US" altLang="zh-CN" dirty="0"/>
              <a:t>Reads data into a read set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Buffers writes into a write set</a:t>
            </a:r>
          </a:p>
          <a:p>
            <a:r>
              <a:rPr kumimoji="1" lang="en-US" altLang="zh-CN" dirty="0"/>
              <a:t>What about a second read? </a:t>
            </a:r>
          </a:p>
          <a:p>
            <a:pPr lvl="1"/>
            <a:r>
              <a:rPr kumimoji="1" lang="en-US" altLang="zh-CN" dirty="0"/>
              <a:t>Read from the read-set!</a:t>
            </a:r>
          </a:p>
          <a:p>
            <a:pPr lvl="1"/>
            <a:r>
              <a:rPr kumimoji="1" lang="en-US" altLang="zh-CN" dirty="0"/>
              <a:t>Why? Need to provided repeated read!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FDB46-EB73-3142-AE4B-1AA827BE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8A66D0-4D7A-3A4E-BE90-82BC69EEA913}"/>
              </a:ext>
            </a:extLst>
          </p:cNvPr>
          <p:cNvSpPr/>
          <p:nvPr/>
        </p:nvSpPr>
        <p:spPr>
          <a:xfrm>
            <a:off x="4753000" y="1633364"/>
            <a:ext cx="1800200" cy="201560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E775ED-5D60-C549-82E9-35351523E98A}"/>
              </a:ext>
            </a:extLst>
          </p:cNvPr>
          <p:cNvSpPr/>
          <p:nvPr/>
        </p:nvSpPr>
        <p:spPr>
          <a:xfrm>
            <a:off x="4758488" y="1675376"/>
            <a:ext cx="17043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tx.begin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tx.read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tx.read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tx.commit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75FBD60-3344-8941-A3B2-3FF375226C48}"/>
              </a:ext>
            </a:extLst>
          </p:cNvPr>
          <p:cNvSpPr/>
          <p:nvPr/>
        </p:nvSpPr>
        <p:spPr>
          <a:xfrm>
            <a:off x="6084168" y="2570532"/>
            <a:ext cx="432048" cy="76776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FC65B4-1FF5-6C41-AC59-29BDB6BFA043}"/>
              </a:ext>
            </a:extLst>
          </p:cNvPr>
          <p:cNvSpPr/>
          <p:nvPr/>
        </p:nvSpPr>
        <p:spPr>
          <a:xfrm>
            <a:off x="6366457" y="2641166"/>
            <a:ext cx="2844048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if A in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read_set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return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read_set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[A]</a:t>
            </a:r>
          </a:p>
        </p:txBody>
      </p:sp>
    </p:spTree>
    <p:extLst>
      <p:ext uri="{BB962C8B-B14F-4D97-AF65-F5344CB8AC3E}">
        <p14:creationId xmlns:p14="http://schemas.microsoft.com/office/powerpoint/2010/main" val="11832310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4B07E8-F71F-644F-BA92-B829DBBE4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 Executes a Transaction in 3 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98940F-A079-9B4F-9D18-352B28EA76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826768" cy="3771636"/>
          </a:xfrm>
        </p:spPr>
        <p:txBody>
          <a:bodyPr/>
          <a:lstStyle/>
          <a:p>
            <a:r>
              <a:rPr kumimoji="1" lang="en-US" altLang="zh-CN" dirty="0"/>
              <a:t>Phase 1: </a:t>
            </a:r>
          </a:p>
          <a:p>
            <a:pPr lvl="1"/>
            <a:r>
              <a:rPr kumimoji="1" lang="en-US" altLang="zh-CN" dirty="0"/>
              <a:t>Reads data into a read set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Buffers writes into a write set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DFDB46-EB73-3142-AE4B-1AA827BEF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98A66D0-4D7A-3A4E-BE90-82BC69EEA913}"/>
              </a:ext>
            </a:extLst>
          </p:cNvPr>
          <p:cNvSpPr/>
          <p:nvPr/>
        </p:nvSpPr>
        <p:spPr>
          <a:xfrm>
            <a:off x="4753000" y="1633364"/>
            <a:ext cx="1800200" cy="201560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BE775ED-5D60-C549-82E9-35351523E98A}"/>
              </a:ext>
            </a:extLst>
          </p:cNvPr>
          <p:cNvSpPr/>
          <p:nvPr/>
        </p:nvSpPr>
        <p:spPr>
          <a:xfrm>
            <a:off x="4758488" y="1675376"/>
            <a:ext cx="17043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tx.begin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tx.read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tx.write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tx.commit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10" name="左大括号 9">
            <a:extLst>
              <a:ext uri="{FF2B5EF4-FFF2-40B4-BE49-F238E27FC236}">
                <a16:creationId xmlns:a16="http://schemas.microsoft.com/office/drawing/2014/main" id="{C75FBD60-3344-8941-A3B2-3FF375226C48}"/>
              </a:ext>
            </a:extLst>
          </p:cNvPr>
          <p:cNvSpPr/>
          <p:nvPr/>
        </p:nvSpPr>
        <p:spPr>
          <a:xfrm>
            <a:off x="6252551" y="2570532"/>
            <a:ext cx="432048" cy="76776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FC65B4-1FF5-6C41-AC59-29BDB6BFA043}"/>
              </a:ext>
            </a:extLst>
          </p:cNvPr>
          <p:cNvSpPr/>
          <p:nvPr/>
        </p:nvSpPr>
        <p:spPr>
          <a:xfrm>
            <a:off x="6553200" y="2569468"/>
            <a:ext cx="2590774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Write_set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[A] = ..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if A in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read_set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read_set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[A] = ..</a:t>
            </a:r>
          </a:p>
        </p:txBody>
      </p:sp>
    </p:spTree>
    <p:extLst>
      <p:ext uri="{BB962C8B-B14F-4D97-AF65-F5344CB8AC3E}">
        <p14:creationId xmlns:p14="http://schemas.microsoft.com/office/powerpoint/2010/main" val="1674540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84312-CD67-2046-B379-F636569A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 Executes a Transaction in 3 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2DA691-7334-C740-B004-10412AFE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538736" cy="3771636"/>
          </a:xfrm>
        </p:spPr>
        <p:txBody>
          <a:bodyPr/>
          <a:lstStyle/>
          <a:p>
            <a:r>
              <a:rPr kumimoji="1" lang="en-US" altLang="zh-CN" dirty="0"/>
              <a:t>Phase 2:</a:t>
            </a:r>
          </a:p>
          <a:p>
            <a:pPr lvl="1"/>
            <a:r>
              <a:rPr kumimoji="1" lang="en-US" altLang="zh-CN" dirty="0"/>
              <a:t>Validates whether serializability is guaranteed:</a:t>
            </a:r>
          </a:p>
          <a:p>
            <a:pPr lvl="1"/>
            <a:r>
              <a:rPr kumimoji="1" lang="en-US" altLang="zh-CN" dirty="0"/>
              <a:t>Has any data in the read set been modified?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12F4C-DDF3-354A-8703-DA89ADD0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31FF54-AAC2-C047-8602-76743878066C}"/>
              </a:ext>
            </a:extLst>
          </p:cNvPr>
          <p:cNvSpPr/>
          <p:nvPr/>
        </p:nvSpPr>
        <p:spPr>
          <a:xfrm>
            <a:off x="6019376" y="2750323"/>
            <a:ext cx="27174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d in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read_set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if d has changed: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abort()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A6D720-0049-BD4B-B851-D118E3ECC09D}"/>
              </a:ext>
            </a:extLst>
          </p:cNvPr>
          <p:cNvSpPr/>
          <p:nvPr/>
        </p:nvSpPr>
        <p:spPr>
          <a:xfrm>
            <a:off x="3995936" y="1489348"/>
            <a:ext cx="1800200" cy="201560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F3499F-9977-FD49-A00D-16A7259D921B}"/>
              </a:ext>
            </a:extLst>
          </p:cNvPr>
          <p:cNvSpPr/>
          <p:nvPr/>
        </p:nvSpPr>
        <p:spPr>
          <a:xfrm>
            <a:off x="4001424" y="1531360"/>
            <a:ext cx="17043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tx.begin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tx.read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tx.commit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D66C66CF-FB5E-D442-98F4-C64141014AD9}"/>
              </a:ext>
            </a:extLst>
          </p:cNvPr>
          <p:cNvSpPr/>
          <p:nvPr/>
        </p:nvSpPr>
        <p:spPr>
          <a:xfrm>
            <a:off x="5673769" y="2750323"/>
            <a:ext cx="432048" cy="76776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61127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84312-CD67-2046-B379-F636569A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 Executes a Transaction in 3 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2DA691-7334-C740-B004-10412AFE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538736" cy="3771636"/>
          </a:xfrm>
        </p:spPr>
        <p:txBody>
          <a:bodyPr/>
          <a:lstStyle/>
          <a:p>
            <a:r>
              <a:rPr kumimoji="1" lang="en-US" altLang="zh-CN" dirty="0"/>
              <a:t>Phase 3:</a:t>
            </a:r>
          </a:p>
          <a:p>
            <a:pPr lvl="1"/>
            <a:r>
              <a:rPr kumimoji="1" lang="en-US" altLang="zh-CN" dirty="0"/>
              <a:t>Aborts: aborts the transaction if validation fails</a:t>
            </a:r>
          </a:p>
          <a:p>
            <a:pPr lvl="1"/>
            <a:r>
              <a:rPr kumimoji="1" lang="en-US" altLang="zh-CN" dirty="0"/>
              <a:t>Commits: installs the write set and commits the transaction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12F4C-DDF3-354A-8703-DA89ADD0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31FF54-AAC2-C047-8602-76743878066C}"/>
              </a:ext>
            </a:extLst>
          </p:cNvPr>
          <p:cNvSpPr/>
          <p:nvPr/>
        </p:nvSpPr>
        <p:spPr>
          <a:xfrm>
            <a:off x="6019376" y="2750323"/>
            <a:ext cx="2717411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 d in read-set: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 d has changed:</a:t>
            </a:r>
          </a:p>
          <a:p>
            <a:r>
              <a:rPr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abort()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d in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write_set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write(d)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A6D720-0049-BD4B-B851-D118E3ECC09D}"/>
              </a:ext>
            </a:extLst>
          </p:cNvPr>
          <p:cNvSpPr/>
          <p:nvPr/>
        </p:nvSpPr>
        <p:spPr>
          <a:xfrm>
            <a:off x="3995936" y="1489348"/>
            <a:ext cx="1800200" cy="201560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F3499F-9977-FD49-A00D-16A7259D921B}"/>
              </a:ext>
            </a:extLst>
          </p:cNvPr>
          <p:cNvSpPr/>
          <p:nvPr/>
        </p:nvSpPr>
        <p:spPr>
          <a:xfrm>
            <a:off x="4001424" y="1531360"/>
            <a:ext cx="17043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tx.begin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tx.read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tx.commit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D66C66CF-FB5E-D442-98F4-C64141014AD9}"/>
              </a:ext>
            </a:extLst>
          </p:cNvPr>
          <p:cNvSpPr/>
          <p:nvPr/>
        </p:nvSpPr>
        <p:spPr>
          <a:xfrm>
            <a:off x="5673769" y="2750322"/>
            <a:ext cx="432048" cy="161934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2455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84312-CD67-2046-B379-F636569A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 Executes a Transaction in 3 Phases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2DA691-7334-C740-B004-10412AFE2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3538736" cy="4167654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Phase 3:</a:t>
            </a:r>
          </a:p>
          <a:p>
            <a:pPr lvl="1"/>
            <a:r>
              <a:rPr kumimoji="1" lang="en-US" altLang="zh-CN" dirty="0"/>
              <a:t>Aborts: aborts the transaction if validation fails</a:t>
            </a:r>
          </a:p>
          <a:p>
            <a:pPr lvl="1"/>
            <a:r>
              <a:rPr kumimoji="1" lang="en-US" altLang="zh-CN" dirty="0"/>
              <a:t>Commits: installs the write set and commits the transaction</a:t>
            </a:r>
          </a:p>
          <a:p>
            <a:r>
              <a:rPr kumimoji="1" lang="en-US" altLang="zh-CN" dirty="0"/>
              <a:t>Phase 2 &amp; 3 should execute in a critical section (no race condition)</a:t>
            </a:r>
          </a:p>
          <a:p>
            <a:pPr lvl="1"/>
            <a:r>
              <a:rPr kumimoji="1" lang="en-US" altLang="zh-CN" dirty="0"/>
              <a:t>Otherwise, what if a value has changed during validation?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C12F4C-DDF3-354A-8703-DA89ADD0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931FF54-AAC2-C047-8602-76743878066C}"/>
              </a:ext>
            </a:extLst>
          </p:cNvPr>
          <p:cNvSpPr/>
          <p:nvPr/>
        </p:nvSpPr>
        <p:spPr>
          <a:xfrm>
            <a:off x="6019376" y="2821330"/>
            <a:ext cx="2717411" cy="1477328"/>
          </a:xfrm>
          <a:prstGeom prst="rect">
            <a:avLst/>
          </a:prstGeom>
          <a:ln w="12700">
            <a:solidFill>
              <a:schemeClr val="accent1">
                <a:shade val="95000"/>
                <a:satMod val="10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d in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read_set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if d has changed: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abort()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d in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write_set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write(d)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0A6D720-0049-BD4B-B851-D118E3ECC09D}"/>
              </a:ext>
            </a:extLst>
          </p:cNvPr>
          <p:cNvSpPr/>
          <p:nvPr/>
        </p:nvSpPr>
        <p:spPr>
          <a:xfrm>
            <a:off x="3995936" y="1489348"/>
            <a:ext cx="1800200" cy="201560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F3499F-9977-FD49-A00D-16A7259D921B}"/>
              </a:ext>
            </a:extLst>
          </p:cNvPr>
          <p:cNvSpPr/>
          <p:nvPr/>
        </p:nvSpPr>
        <p:spPr>
          <a:xfrm>
            <a:off x="4001424" y="1531360"/>
            <a:ext cx="1704313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tx.begin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tx.read</a:t>
            </a:r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(A)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tx.commit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r>
              <a:rPr kumimoji="1" lang="en-US" altLang="zh-CN" dirty="0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8" name="左大括号 7">
            <a:extLst>
              <a:ext uri="{FF2B5EF4-FFF2-40B4-BE49-F238E27FC236}">
                <a16:creationId xmlns:a16="http://schemas.microsoft.com/office/drawing/2014/main" id="{D66C66CF-FB5E-D442-98F4-C64141014AD9}"/>
              </a:ext>
            </a:extLst>
          </p:cNvPr>
          <p:cNvSpPr/>
          <p:nvPr/>
        </p:nvSpPr>
        <p:spPr>
          <a:xfrm>
            <a:off x="5673769" y="2750322"/>
            <a:ext cx="432048" cy="161934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AAF8707-1076-BB4E-9DC1-82B96E195CC8}"/>
              </a:ext>
            </a:extLst>
          </p:cNvPr>
          <p:cNvSpPr/>
          <p:nvPr/>
        </p:nvSpPr>
        <p:spPr>
          <a:xfrm>
            <a:off x="6322574" y="2542840"/>
            <a:ext cx="2097088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Critical section</a:t>
            </a:r>
          </a:p>
        </p:txBody>
      </p:sp>
    </p:spTree>
    <p:extLst>
      <p:ext uri="{BB962C8B-B14F-4D97-AF65-F5344CB8AC3E}">
        <p14:creationId xmlns:p14="http://schemas.microsoft.com/office/powerpoint/2010/main" val="1550785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94FF1-4D09-D14D-AD13-2E4298F5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200" dirty="0"/>
              <a:t>Why phase 2 &amp; phase 3 must be in critical section? </a:t>
            </a:r>
            <a:endParaRPr kumimoji="1" lang="zh-CN" altLang="en-US" sz="2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D808D-DB78-884D-BDC9-895425A45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7560" y="1129308"/>
            <a:ext cx="802432" cy="504056"/>
          </a:xfrm>
        </p:spPr>
        <p:txBody>
          <a:bodyPr/>
          <a:lstStyle/>
          <a:p>
            <a:r>
              <a:rPr kumimoji="1" lang="en-US" altLang="zh-CN" dirty="0"/>
              <a:t>T1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305F0F-111F-1F41-BB50-87924477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E1BD2B6-D69C-7F4E-BB64-98BC24F211A0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0E124E4-CA8E-9F47-BD4F-786FA158604A}"/>
              </a:ext>
            </a:extLst>
          </p:cNvPr>
          <p:cNvCxnSpPr/>
          <p:nvPr/>
        </p:nvCxnSpPr>
        <p:spPr>
          <a:xfrm>
            <a:off x="1691680" y="1408530"/>
            <a:ext cx="0" cy="388843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DD5D4B8-2C88-8D4B-9BC5-023E0E8676A2}"/>
              </a:ext>
            </a:extLst>
          </p:cNvPr>
          <p:cNvSpPr txBox="1">
            <a:spLocks/>
          </p:cNvSpPr>
          <p:nvPr/>
        </p:nvSpPr>
        <p:spPr>
          <a:xfrm>
            <a:off x="1403648" y="1156502"/>
            <a:ext cx="802432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8435585-AF4B-994F-B591-3C2925D2CCE8}"/>
              </a:ext>
            </a:extLst>
          </p:cNvPr>
          <p:cNvSpPr/>
          <p:nvPr/>
        </p:nvSpPr>
        <p:spPr>
          <a:xfrm>
            <a:off x="611560" y="1912586"/>
            <a:ext cx="1336574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Phase #1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E9A94C9-364D-9B4B-8E6E-FD1DDAE4A9B3}"/>
              </a:ext>
            </a:extLst>
          </p:cNvPr>
          <p:cNvSpPr txBox="1">
            <a:spLocks/>
          </p:cNvSpPr>
          <p:nvPr/>
        </p:nvSpPr>
        <p:spPr>
          <a:xfrm>
            <a:off x="3327212" y="1706711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EBD11EB-3C14-074B-A13E-D9DE338C8105}"/>
              </a:ext>
            </a:extLst>
          </p:cNvPr>
          <p:cNvSpPr txBox="1">
            <a:spLocks/>
          </p:cNvSpPr>
          <p:nvPr/>
        </p:nvSpPr>
        <p:spPr>
          <a:xfrm>
            <a:off x="5508104" y="2383301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328B4BB-125F-B74B-BB4E-7ACED0E5BB9F}"/>
              </a:ext>
            </a:extLst>
          </p:cNvPr>
          <p:cNvSpPr txBox="1">
            <a:spLocks/>
          </p:cNvSpPr>
          <p:nvPr/>
        </p:nvSpPr>
        <p:spPr>
          <a:xfrm>
            <a:off x="3302595" y="2084650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36713F8-9042-A54E-8B1F-E71153318704}"/>
              </a:ext>
            </a:extLst>
          </p:cNvPr>
          <p:cNvSpPr txBox="1">
            <a:spLocks/>
          </p:cNvSpPr>
          <p:nvPr/>
        </p:nvSpPr>
        <p:spPr>
          <a:xfrm>
            <a:off x="5508104" y="2731033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611335-B4DD-B64A-8268-3EDC0792883C}"/>
              </a:ext>
            </a:extLst>
          </p:cNvPr>
          <p:cNvSpPr/>
          <p:nvPr/>
        </p:nvSpPr>
        <p:spPr>
          <a:xfrm>
            <a:off x="7740352" y="466966"/>
            <a:ext cx="1242667" cy="1053981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92116D-1041-F04A-8910-DBD64482C2E4}"/>
              </a:ext>
            </a:extLst>
          </p:cNvPr>
          <p:cNvSpPr/>
          <p:nvPr/>
        </p:nvSpPr>
        <p:spPr>
          <a:xfrm>
            <a:off x="7745840" y="508978"/>
            <a:ext cx="11977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Both TX: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+= 1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+= 1</a:t>
            </a:r>
            <a:endParaRPr lang="zh-CN" altLang="en-US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4DB95153-F4B1-B849-8D5B-42D6D61E2631}"/>
              </a:ext>
            </a:extLst>
          </p:cNvPr>
          <p:cNvSpPr/>
          <p:nvPr/>
        </p:nvSpPr>
        <p:spPr>
          <a:xfrm>
            <a:off x="605301" y="3352746"/>
            <a:ext cx="1336574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Phase #2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3B20825-E7A3-2444-9794-BDD819A2C40E}"/>
              </a:ext>
            </a:extLst>
          </p:cNvPr>
          <p:cNvSpPr txBox="1">
            <a:spLocks/>
          </p:cNvSpPr>
          <p:nvPr/>
        </p:nvSpPr>
        <p:spPr>
          <a:xfrm>
            <a:off x="3351829" y="3356283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Validate(A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475249EB-1058-F147-BDB9-6DF04310F7CE}"/>
              </a:ext>
            </a:extLst>
          </p:cNvPr>
          <p:cNvSpPr txBox="1">
            <a:spLocks/>
          </p:cNvSpPr>
          <p:nvPr/>
        </p:nvSpPr>
        <p:spPr>
          <a:xfrm>
            <a:off x="3356804" y="3750694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Validate(B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826E5887-263F-CC41-B276-FF3E48040C00}"/>
              </a:ext>
            </a:extLst>
          </p:cNvPr>
          <p:cNvSpPr txBox="1">
            <a:spLocks/>
          </p:cNvSpPr>
          <p:nvPr/>
        </p:nvSpPr>
        <p:spPr>
          <a:xfrm>
            <a:off x="5503129" y="4130570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Validate(A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BE2E0AC9-34F6-5047-A811-05FD9AD98120}"/>
              </a:ext>
            </a:extLst>
          </p:cNvPr>
          <p:cNvSpPr txBox="1">
            <a:spLocks/>
          </p:cNvSpPr>
          <p:nvPr/>
        </p:nvSpPr>
        <p:spPr>
          <a:xfrm>
            <a:off x="5508104" y="4524981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Validate(B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166557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3" grpId="0"/>
      <p:bldP spid="14" grpId="0"/>
      <p:bldP spid="19" grpId="0"/>
      <p:bldP spid="21" grpId="0"/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94FF1-4D09-D14D-AD13-2E4298F5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2200" dirty="0"/>
              <a:t>Why phase 2 &amp; phase 3 must be in critical section? </a:t>
            </a:r>
            <a:endParaRPr kumimoji="1" lang="zh-CN" altLang="en-US" sz="2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D808D-DB78-884D-BDC9-895425A454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7560" y="1129308"/>
            <a:ext cx="802432" cy="504056"/>
          </a:xfrm>
        </p:spPr>
        <p:txBody>
          <a:bodyPr/>
          <a:lstStyle/>
          <a:p>
            <a:r>
              <a:rPr kumimoji="1" lang="en-US" altLang="zh-CN" dirty="0"/>
              <a:t>T1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305F0F-111F-1F41-BB50-87924477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E1BD2B6-D69C-7F4E-BB64-98BC24F211A0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0E124E4-CA8E-9F47-BD4F-786FA158604A}"/>
              </a:ext>
            </a:extLst>
          </p:cNvPr>
          <p:cNvCxnSpPr/>
          <p:nvPr/>
        </p:nvCxnSpPr>
        <p:spPr>
          <a:xfrm>
            <a:off x="1691680" y="1408530"/>
            <a:ext cx="0" cy="388843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9DD5D4B8-2C88-8D4B-9BC5-023E0E8676A2}"/>
              </a:ext>
            </a:extLst>
          </p:cNvPr>
          <p:cNvSpPr txBox="1">
            <a:spLocks/>
          </p:cNvSpPr>
          <p:nvPr/>
        </p:nvSpPr>
        <p:spPr>
          <a:xfrm>
            <a:off x="1403648" y="1156502"/>
            <a:ext cx="802432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8435585-AF4B-994F-B591-3C2925D2CCE8}"/>
              </a:ext>
            </a:extLst>
          </p:cNvPr>
          <p:cNvSpPr/>
          <p:nvPr/>
        </p:nvSpPr>
        <p:spPr>
          <a:xfrm>
            <a:off x="611560" y="1912586"/>
            <a:ext cx="1336574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Phase #1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E9A94C9-364D-9B4B-8E6E-FD1DDAE4A9B3}"/>
              </a:ext>
            </a:extLst>
          </p:cNvPr>
          <p:cNvSpPr txBox="1">
            <a:spLocks/>
          </p:cNvSpPr>
          <p:nvPr/>
        </p:nvSpPr>
        <p:spPr>
          <a:xfrm>
            <a:off x="3327212" y="1706711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solidFill>
                  <a:schemeClr val="accent6"/>
                </a:solidFill>
              </a:rPr>
              <a:t>Read(A</a:t>
            </a:r>
            <a:r>
              <a:rPr kumimoji="1" lang="en-US" altLang="zh-CN" b="0" baseline="-25000" dirty="0">
                <a:solidFill>
                  <a:schemeClr val="accent6"/>
                </a:solidFill>
              </a:rPr>
              <a:t>T0</a:t>
            </a:r>
            <a:r>
              <a:rPr kumimoji="1" lang="en-US" altLang="zh-CN" b="0" dirty="0">
                <a:solidFill>
                  <a:schemeClr val="accent6"/>
                </a:solidFill>
              </a:rPr>
              <a:t>)</a:t>
            </a:r>
            <a:endParaRPr kumimoji="1" lang="zh-CN" altLang="en-US" b="0" dirty="0">
              <a:solidFill>
                <a:schemeClr val="accent6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EBD11EB-3C14-074B-A13E-D9DE338C8105}"/>
              </a:ext>
            </a:extLst>
          </p:cNvPr>
          <p:cNvSpPr txBox="1">
            <a:spLocks/>
          </p:cNvSpPr>
          <p:nvPr/>
        </p:nvSpPr>
        <p:spPr>
          <a:xfrm>
            <a:off x="5508104" y="2383301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solidFill>
                  <a:schemeClr val="accent6"/>
                </a:solidFill>
              </a:rPr>
              <a:t>Read(A</a:t>
            </a:r>
            <a:r>
              <a:rPr kumimoji="1" lang="en-US" altLang="zh-CN" b="0" baseline="-25000" dirty="0">
                <a:solidFill>
                  <a:schemeClr val="accent6"/>
                </a:solidFill>
              </a:rPr>
              <a:t>T0</a:t>
            </a:r>
            <a:r>
              <a:rPr kumimoji="1" lang="en-US" altLang="zh-CN" b="0" dirty="0">
                <a:solidFill>
                  <a:schemeClr val="accent6"/>
                </a:solidFill>
              </a:rPr>
              <a:t>)</a:t>
            </a:r>
            <a:endParaRPr kumimoji="1" lang="zh-CN" altLang="en-US" b="0" dirty="0">
              <a:solidFill>
                <a:schemeClr val="accent6"/>
              </a:solidFill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328B4BB-125F-B74B-BB4E-7ACED0E5BB9F}"/>
              </a:ext>
            </a:extLst>
          </p:cNvPr>
          <p:cNvSpPr txBox="1">
            <a:spLocks/>
          </p:cNvSpPr>
          <p:nvPr/>
        </p:nvSpPr>
        <p:spPr>
          <a:xfrm>
            <a:off x="3302595" y="2084650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solidFill>
                  <a:schemeClr val="accent6"/>
                </a:solidFill>
              </a:rPr>
              <a:t>Read(B</a:t>
            </a:r>
            <a:r>
              <a:rPr kumimoji="1" lang="en-US" altLang="zh-CN" b="0" baseline="-25000" dirty="0">
                <a:solidFill>
                  <a:schemeClr val="accent6"/>
                </a:solidFill>
              </a:rPr>
              <a:t>T0</a:t>
            </a:r>
            <a:r>
              <a:rPr kumimoji="1" lang="en-US" altLang="zh-CN" b="0" dirty="0">
                <a:solidFill>
                  <a:schemeClr val="accent6"/>
                </a:solidFill>
              </a:rPr>
              <a:t>)</a:t>
            </a:r>
            <a:endParaRPr kumimoji="1" lang="zh-CN" altLang="en-US" b="0" dirty="0">
              <a:solidFill>
                <a:schemeClr val="accent6"/>
              </a:solidFill>
            </a:endParaRP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36713F8-9042-A54E-8B1F-E71153318704}"/>
              </a:ext>
            </a:extLst>
          </p:cNvPr>
          <p:cNvSpPr txBox="1">
            <a:spLocks/>
          </p:cNvSpPr>
          <p:nvPr/>
        </p:nvSpPr>
        <p:spPr>
          <a:xfrm>
            <a:off x="5508104" y="2731033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solidFill>
                  <a:schemeClr val="accent6"/>
                </a:solidFill>
              </a:rPr>
              <a:t>Read(B</a:t>
            </a:r>
            <a:r>
              <a:rPr kumimoji="1" lang="en-US" altLang="zh-CN" b="0" baseline="-25000" dirty="0">
                <a:solidFill>
                  <a:schemeClr val="accent6"/>
                </a:solidFill>
              </a:rPr>
              <a:t>T0</a:t>
            </a:r>
            <a:r>
              <a:rPr kumimoji="1" lang="en-US" altLang="zh-CN" b="0" dirty="0">
                <a:solidFill>
                  <a:schemeClr val="accent6"/>
                </a:solidFill>
              </a:rPr>
              <a:t>)</a:t>
            </a:r>
            <a:endParaRPr kumimoji="1" lang="zh-CN" altLang="en-US" b="0" dirty="0">
              <a:solidFill>
                <a:schemeClr val="accent6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A611335-B4DD-B64A-8268-3EDC0792883C}"/>
              </a:ext>
            </a:extLst>
          </p:cNvPr>
          <p:cNvSpPr/>
          <p:nvPr/>
        </p:nvSpPr>
        <p:spPr>
          <a:xfrm>
            <a:off x="7740352" y="466966"/>
            <a:ext cx="1242667" cy="1053981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192116D-1041-F04A-8910-DBD64482C2E4}"/>
              </a:ext>
            </a:extLst>
          </p:cNvPr>
          <p:cNvSpPr/>
          <p:nvPr/>
        </p:nvSpPr>
        <p:spPr>
          <a:xfrm>
            <a:off x="7745840" y="508978"/>
            <a:ext cx="11977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Both TX: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+= 1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+= 1</a:t>
            </a:r>
            <a:endParaRPr lang="zh-CN" altLang="en-US" dirty="0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4DB95153-F4B1-B849-8D5B-42D6D61E2631}"/>
              </a:ext>
            </a:extLst>
          </p:cNvPr>
          <p:cNvSpPr/>
          <p:nvPr/>
        </p:nvSpPr>
        <p:spPr>
          <a:xfrm>
            <a:off x="605301" y="3352746"/>
            <a:ext cx="1336574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Phase #2</a:t>
            </a:r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B3B20825-E7A3-2444-9794-BDD819A2C40E}"/>
              </a:ext>
            </a:extLst>
          </p:cNvPr>
          <p:cNvSpPr txBox="1">
            <a:spLocks/>
          </p:cNvSpPr>
          <p:nvPr/>
        </p:nvSpPr>
        <p:spPr>
          <a:xfrm>
            <a:off x="3351829" y="3356283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solidFill>
                  <a:schemeClr val="accent6"/>
                </a:solidFill>
              </a:rPr>
              <a:t>Validate(A</a:t>
            </a:r>
            <a:r>
              <a:rPr kumimoji="1" lang="en-US" altLang="zh-CN" b="0" baseline="-25000" dirty="0">
                <a:solidFill>
                  <a:schemeClr val="accent6"/>
                </a:solidFill>
              </a:rPr>
              <a:t>T0</a:t>
            </a:r>
            <a:r>
              <a:rPr kumimoji="1" lang="en-US" altLang="zh-CN" b="0" dirty="0">
                <a:solidFill>
                  <a:schemeClr val="accent6"/>
                </a:solidFill>
              </a:rPr>
              <a:t>)</a:t>
            </a:r>
            <a:endParaRPr kumimoji="1" lang="zh-CN" altLang="en-US" b="0" dirty="0">
              <a:solidFill>
                <a:schemeClr val="accent6"/>
              </a:solidFill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475249EB-1058-F147-BDB9-6DF04310F7CE}"/>
              </a:ext>
            </a:extLst>
          </p:cNvPr>
          <p:cNvSpPr txBox="1">
            <a:spLocks/>
          </p:cNvSpPr>
          <p:nvPr/>
        </p:nvSpPr>
        <p:spPr>
          <a:xfrm>
            <a:off x="3356804" y="3750694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solidFill>
                  <a:schemeClr val="accent6"/>
                </a:solidFill>
              </a:rPr>
              <a:t>Validate(B</a:t>
            </a:r>
            <a:r>
              <a:rPr kumimoji="1" lang="en-US" altLang="zh-CN" b="0" baseline="-25000" dirty="0">
                <a:solidFill>
                  <a:schemeClr val="accent6"/>
                </a:solidFill>
              </a:rPr>
              <a:t>T0</a:t>
            </a:r>
            <a:r>
              <a:rPr kumimoji="1" lang="en-US" altLang="zh-CN" b="0" dirty="0">
                <a:solidFill>
                  <a:schemeClr val="accent6"/>
                </a:solidFill>
              </a:rPr>
              <a:t>)</a:t>
            </a:r>
            <a:endParaRPr kumimoji="1" lang="zh-CN" altLang="en-US" b="0" dirty="0">
              <a:solidFill>
                <a:schemeClr val="accent6"/>
              </a:solidFill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826E5887-263F-CC41-B276-FF3E48040C00}"/>
              </a:ext>
            </a:extLst>
          </p:cNvPr>
          <p:cNvSpPr txBox="1">
            <a:spLocks/>
          </p:cNvSpPr>
          <p:nvPr/>
        </p:nvSpPr>
        <p:spPr>
          <a:xfrm>
            <a:off x="5503129" y="4130570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solidFill>
                  <a:schemeClr val="accent6"/>
                </a:solidFill>
              </a:rPr>
              <a:t>Validate(A</a:t>
            </a:r>
            <a:r>
              <a:rPr kumimoji="1" lang="en-US" altLang="zh-CN" b="0" baseline="-25000" dirty="0">
                <a:solidFill>
                  <a:schemeClr val="accent6"/>
                </a:solidFill>
              </a:rPr>
              <a:t>T0</a:t>
            </a:r>
            <a:r>
              <a:rPr kumimoji="1" lang="en-US" altLang="zh-CN" b="0" dirty="0">
                <a:solidFill>
                  <a:schemeClr val="accent6"/>
                </a:solidFill>
              </a:rPr>
              <a:t>)</a:t>
            </a:r>
            <a:endParaRPr kumimoji="1" lang="zh-CN" altLang="en-US" b="0" dirty="0">
              <a:solidFill>
                <a:schemeClr val="accent6"/>
              </a:solidFill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BE2E0AC9-34F6-5047-A811-05FD9AD98120}"/>
              </a:ext>
            </a:extLst>
          </p:cNvPr>
          <p:cNvSpPr txBox="1">
            <a:spLocks/>
          </p:cNvSpPr>
          <p:nvPr/>
        </p:nvSpPr>
        <p:spPr>
          <a:xfrm>
            <a:off x="5508104" y="4524981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solidFill>
                  <a:schemeClr val="accent6"/>
                </a:solidFill>
              </a:rPr>
              <a:t>Validate(B</a:t>
            </a:r>
            <a:r>
              <a:rPr kumimoji="1" lang="en-US" altLang="zh-CN" b="0" baseline="-25000" dirty="0">
                <a:solidFill>
                  <a:schemeClr val="accent6"/>
                </a:solidFill>
              </a:rPr>
              <a:t>T0</a:t>
            </a:r>
            <a:r>
              <a:rPr kumimoji="1" lang="en-US" altLang="zh-CN" b="0" dirty="0">
                <a:solidFill>
                  <a:schemeClr val="accent6"/>
                </a:solidFill>
              </a:rPr>
              <a:t>)</a:t>
            </a:r>
            <a:endParaRPr kumimoji="1" lang="zh-CN" altLang="en-US" b="0" dirty="0">
              <a:solidFill>
                <a:schemeClr val="accent6"/>
              </a:solidFill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010EC269-5427-644E-A457-55103BF3E53C}"/>
              </a:ext>
            </a:extLst>
          </p:cNvPr>
          <p:cNvSpPr/>
          <p:nvPr/>
        </p:nvSpPr>
        <p:spPr>
          <a:xfrm>
            <a:off x="500503" y="4777009"/>
            <a:ext cx="1336574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Phase #3</a:t>
            </a:r>
          </a:p>
        </p:txBody>
      </p:sp>
      <p:sp>
        <p:nvSpPr>
          <p:cNvPr id="25" name="圆角矩形标注 24">
            <a:extLst>
              <a:ext uri="{FF2B5EF4-FFF2-40B4-BE49-F238E27FC236}">
                <a16:creationId xmlns:a16="http://schemas.microsoft.com/office/drawing/2014/main" id="{E45B4275-7A69-BB4E-9C45-E778A3043760}"/>
              </a:ext>
            </a:extLst>
          </p:cNvPr>
          <p:cNvSpPr/>
          <p:nvPr/>
        </p:nvSpPr>
        <p:spPr>
          <a:xfrm>
            <a:off x="1543542" y="3653513"/>
            <a:ext cx="2154018" cy="711040"/>
          </a:xfrm>
          <a:prstGeom prst="wedgeRoundRectCallout">
            <a:avLst>
              <a:gd name="adj1" fmla="val -37979"/>
              <a:gd name="adj2" fmla="val 111492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67E793-132E-3044-98D0-3535A9B41982}"/>
              </a:ext>
            </a:extLst>
          </p:cNvPr>
          <p:cNvSpPr txBox="1"/>
          <p:nvPr/>
        </p:nvSpPr>
        <p:spPr>
          <a:xfrm>
            <a:off x="1558514" y="3684738"/>
            <a:ext cx="22934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What happen we execute phase #3? </a:t>
            </a:r>
            <a:endParaRPr lang="zh-CN" altLang="en-US" dirty="0"/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F6A30509-B632-E748-BE67-66C0029B16A2}"/>
              </a:ext>
            </a:extLst>
          </p:cNvPr>
          <p:cNvSpPr txBox="1">
            <a:spLocks/>
          </p:cNvSpPr>
          <p:nvPr/>
        </p:nvSpPr>
        <p:spPr>
          <a:xfrm>
            <a:off x="3327212" y="5121137"/>
            <a:ext cx="217591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Write(A, A</a:t>
            </a:r>
            <a:r>
              <a:rPr kumimoji="1" lang="en-US" altLang="zh-CN" b="0" baseline="-25000" dirty="0"/>
              <a:t>T0 </a:t>
            </a:r>
            <a:r>
              <a:rPr kumimoji="1" lang="en-US" altLang="zh-CN" b="0" dirty="0"/>
              <a:t>+ 1)</a:t>
            </a:r>
            <a:endParaRPr kumimoji="1" lang="zh-CN" altLang="en-US" b="0" dirty="0"/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FA509FD8-4307-F74C-B643-A21CB30E3593}"/>
              </a:ext>
            </a:extLst>
          </p:cNvPr>
          <p:cNvSpPr txBox="1">
            <a:spLocks/>
          </p:cNvSpPr>
          <p:nvPr/>
        </p:nvSpPr>
        <p:spPr>
          <a:xfrm>
            <a:off x="5503126" y="5121137"/>
            <a:ext cx="217591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 , A</a:t>
            </a:r>
            <a:r>
              <a:rPr kumimoji="1" lang="en-US" altLang="zh-CN" b="0" baseline="-25000" dirty="0"/>
              <a:t>T0 </a:t>
            </a:r>
            <a:r>
              <a:rPr kumimoji="1" lang="en-US" altLang="zh-CN" b="0" dirty="0"/>
              <a:t>+ 1)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745305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735D1F3D-4FD8-6CE9-7F81-AE71588C427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63126" y="1129307"/>
            <a:ext cx="9540045" cy="454830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8CBCEC4-4144-8A5C-5BA5-174817701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Scalable websites overview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FBD6EA-D4CB-7122-6DC8-CFD62D4AF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b="0" dirty="0"/>
              <a:t>Scalable websites powered by </a:t>
            </a:r>
            <a:r>
              <a:rPr kumimoji="1" lang="en-US" altLang="zh-CN" dirty="0">
                <a:solidFill>
                  <a:srgbClr val="BE384B"/>
                </a:solidFill>
              </a:rPr>
              <a:t>distributed systems </a:t>
            </a:r>
          </a:p>
          <a:p>
            <a:pPr lvl="1"/>
            <a:r>
              <a:rPr kumimoji="1" lang="en-US" altLang="zh-CN" dirty="0"/>
              <a:t>For request handling, </a:t>
            </a:r>
            <a:r>
              <a:rPr kumimoji="1" lang="en-US" altLang="zh-CN" b="1" dirty="0"/>
              <a:t>data storage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3E92A6-3398-A94D-2546-738DDC98B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2D72863-B32F-E52E-21F6-2D8E2F670B1D}"/>
              </a:ext>
            </a:extLst>
          </p:cNvPr>
          <p:cNvGrpSpPr/>
          <p:nvPr/>
        </p:nvGrpSpPr>
        <p:grpSpPr>
          <a:xfrm>
            <a:off x="5758122" y="2568458"/>
            <a:ext cx="3098390" cy="1384372"/>
            <a:chOff x="5645427" y="2766408"/>
            <a:chExt cx="3098390" cy="1384372"/>
          </a:xfrm>
          <a:solidFill>
            <a:schemeClr val="bg1"/>
          </a:solidFill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39D3356-271C-6042-BEB9-9014AB1C5989}"/>
                </a:ext>
              </a:extLst>
            </p:cNvPr>
            <p:cNvGrpSpPr/>
            <p:nvPr/>
          </p:nvGrpSpPr>
          <p:grpSpPr>
            <a:xfrm>
              <a:off x="5645427" y="2766408"/>
              <a:ext cx="1309974" cy="899967"/>
              <a:chOff x="6831174" y="4263832"/>
              <a:chExt cx="1309974" cy="899967"/>
            </a:xfrm>
            <a:grpFill/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257660D-FCFB-4FD3-7DEF-EDD138755792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E5E59CC8-34C9-B9B3-C469-6C801A47FD65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000000"/>
                    </a:solidFill>
                  </a:rPr>
                  <a:t>Database server</a:t>
                </a:r>
                <a:endParaRPr lang="zh-CN" altLang="en-US" sz="1200" dirty="0"/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5952639E-3F74-CE3E-DD9E-4F014C80CB3B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  <a:grpFill/>
            </p:grpSpPr>
            <p:sp>
              <p:nvSpPr>
                <p:cNvPr id="25" name="磁盘 24">
                  <a:extLst>
                    <a:ext uri="{FF2B5EF4-FFF2-40B4-BE49-F238E27FC236}">
                      <a16:creationId xmlns:a16="http://schemas.microsoft.com/office/drawing/2014/main" id="{C93DF135-BFE5-7982-5F50-88FD1B7E42BA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36808890-793F-2E73-F326-9C12765DBA73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Database</a:t>
                  </a:r>
                </a:p>
                <a:p>
                  <a:pPr algn="ctr"/>
                  <a:r>
                    <a:rPr kumimoji="1" lang="en-US" altLang="zh-CN" sz="1200" dirty="0"/>
                    <a:t>user, price</a:t>
                  </a:r>
                  <a:endParaRPr kumimoji="1" lang="zh-CN" altLang="en-US" sz="1200" dirty="0"/>
                </a:p>
              </p:txBody>
            </p:sp>
          </p:grp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6A9578C-723D-C39D-ED25-F71ABC564559}"/>
                </a:ext>
              </a:extLst>
            </p:cNvPr>
            <p:cNvGrpSpPr/>
            <p:nvPr/>
          </p:nvGrpSpPr>
          <p:grpSpPr>
            <a:xfrm>
              <a:off x="7433843" y="2770148"/>
              <a:ext cx="1309974" cy="899967"/>
              <a:chOff x="6831174" y="4263832"/>
              <a:chExt cx="1309974" cy="899967"/>
            </a:xfrm>
            <a:grpFill/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3C0FF21D-0E5F-928E-8D3A-307AA752A1ED}"/>
                  </a:ext>
                </a:extLst>
              </p:cNvPr>
              <p:cNvSpPr/>
              <p:nvPr/>
            </p:nvSpPr>
            <p:spPr>
              <a:xfrm>
                <a:off x="6848261" y="4495975"/>
                <a:ext cx="1212919" cy="667824"/>
              </a:xfrm>
              <a:prstGeom prst="rect">
                <a:avLst/>
              </a:prstGeom>
              <a:grp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DFD5B75-36C8-AB53-1D26-83F1418C84A4}"/>
                  </a:ext>
                </a:extLst>
              </p:cNvPr>
              <p:cNvSpPr/>
              <p:nvPr/>
            </p:nvSpPr>
            <p:spPr>
              <a:xfrm>
                <a:off x="6831174" y="4263832"/>
                <a:ext cx="1309974" cy="276999"/>
              </a:xfrm>
              <a:prstGeom prst="rect">
                <a:avLst/>
              </a:prstGeom>
              <a:grpFill/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200" dirty="0">
                    <a:solidFill>
                      <a:srgbClr val="000000"/>
                    </a:solidFill>
                  </a:rPr>
                  <a:t>Database server</a:t>
                </a:r>
                <a:endParaRPr lang="zh-CN" altLang="en-US" sz="1200" dirty="0"/>
              </a:p>
            </p:txBody>
          </p: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863F8931-14DC-9469-744A-38C02E7F2423}"/>
                  </a:ext>
                </a:extLst>
              </p:cNvPr>
              <p:cNvGrpSpPr/>
              <p:nvPr/>
            </p:nvGrpSpPr>
            <p:grpSpPr>
              <a:xfrm>
                <a:off x="6951983" y="4538944"/>
                <a:ext cx="1080001" cy="584154"/>
                <a:chOff x="6642225" y="3964214"/>
                <a:chExt cx="816191" cy="584154"/>
              </a:xfrm>
              <a:grpFill/>
            </p:grpSpPr>
            <p:sp>
              <p:nvSpPr>
                <p:cNvPr id="20" name="磁盘 19">
                  <a:extLst>
                    <a:ext uri="{FF2B5EF4-FFF2-40B4-BE49-F238E27FC236}">
                      <a16:creationId xmlns:a16="http://schemas.microsoft.com/office/drawing/2014/main" id="{ECCFF6F4-9215-A0DD-348D-AAE0A79A06BF}"/>
                    </a:ext>
                  </a:extLst>
                </p:cNvPr>
                <p:cNvSpPr/>
                <p:nvPr/>
              </p:nvSpPr>
              <p:spPr>
                <a:xfrm>
                  <a:off x="6642225" y="3964214"/>
                  <a:ext cx="816191" cy="584154"/>
                </a:xfrm>
                <a:prstGeom prst="flowChartMagneticDisk">
                  <a:avLst/>
                </a:prstGeom>
                <a:grp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22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B5CADDCA-CC59-9E6B-28A1-0F1F230EED9F}"/>
                    </a:ext>
                  </a:extLst>
                </p:cNvPr>
                <p:cNvSpPr/>
                <p:nvPr/>
              </p:nvSpPr>
              <p:spPr>
                <a:xfrm>
                  <a:off x="6679366" y="4033238"/>
                  <a:ext cx="733109" cy="461665"/>
                </a:xfrm>
                <a:prstGeom prst="rect">
                  <a:avLst/>
                </a:prstGeom>
                <a:grp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kumimoji="1" lang="en-US" altLang="zh-CN" sz="1200" b="1" dirty="0"/>
                    <a:t>Database</a:t>
                  </a:r>
                </a:p>
                <a:p>
                  <a:pPr algn="ctr"/>
                  <a:r>
                    <a:rPr kumimoji="1" lang="en-US" altLang="zh-CN" sz="1200" dirty="0"/>
                    <a:t>user, price</a:t>
                  </a:r>
                  <a:endParaRPr kumimoji="1" lang="zh-CN" altLang="en-US" sz="1200" dirty="0"/>
                </a:p>
              </p:txBody>
            </p:sp>
          </p:grpSp>
        </p:grpSp>
        <p:cxnSp>
          <p:nvCxnSpPr>
            <p:cNvPr id="14" name="直线连接符 13">
              <a:extLst>
                <a:ext uri="{FF2B5EF4-FFF2-40B4-BE49-F238E27FC236}">
                  <a16:creationId xmlns:a16="http://schemas.microsoft.com/office/drawing/2014/main" id="{994FB383-39BF-B65A-218C-A4E7E69B4412}"/>
                </a:ext>
              </a:extLst>
            </p:cNvPr>
            <p:cNvCxnSpPr>
              <a:cxnSpLocks/>
            </p:cNvCxnSpPr>
            <p:nvPr/>
          </p:nvCxnSpPr>
          <p:spPr>
            <a:xfrm>
              <a:off x="5645427" y="3793604"/>
              <a:ext cx="3081303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8159E64-1520-726C-C56A-6470EC63E463}"/>
                </a:ext>
              </a:extLst>
            </p:cNvPr>
            <p:cNvSpPr/>
            <p:nvPr/>
          </p:nvSpPr>
          <p:spPr>
            <a:xfrm>
              <a:off x="6897697" y="3066734"/>
              <a:ext cx="492443" cy="461665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sz="2400" dirty="0">
                  <a:solidFill>
                    <a:srgbClr val="000000"/>
                  </a:solidFill>
                </a:rPr>
                <a:t>…</a:t>
              </a:r>
              <a:endParaRPr lang="zh-CN" altLang="en-US" sz="2400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915FA2E-AFA6-9F10-EF99-704AEF9F4A90}"/>
                </a:ext>
              </a:extLst>
            </p:cNvPr>
            <p:cNvSpPr/>
            <p:nvPr/>
          </p:nvSpPr>
          <p:spPr>
            <a:xfrm>
              <a:off x="6151448" y="3812226"/>
              <a:ext cx="2064989" cy="338554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r>
                <a:rPr kumimoji="1" lang="en-US" altLang="zh-CN" sz="1600" dirty="0">
                  <a:solidFill>
                    <a:srgbClr val="000000"/>
                  </a:solidFill>
                </a:rPr>
                <a:t>Distributed database</a:t>
              </a:r>
              <a:endParaRPr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45972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C37C0-AB40-A94B-9377-7E004BDA3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implement the critical section for phase 2 &amp; 3?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59F67D-E1A3-2444-B709-93A44A2BD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Global lock may satisfy </a:t>
            </a:r>
          </a:p>
          <a:p>
            <a:pPr lvl="1"/>
            <a:r>
              <a:rPr kumimoji="1" lang="en-US" altLang="zh-CN" dirty="0"/>
              <a:t>The phase 2 &amp; 3 are typically short</a:t>
            </a:r>
          </a:p>
          <a:p>
            <a:pPr lvl="2"/>
            <a:r>
              <a:rPr kumimoji="1" lang="en-US" altLang="zh-CN" sz="1800" dirty="0"/>
              <a:t>No TX logic is executed, only the validation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BCB764-86F9-8D40-8558-6C5D1D96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13FDD0-4077-ABE5-B67C-7FCDDDA8A988}"/>
              </a:ext>
            </a:extLst>
          </p:cNvPr>
          <p:cNvSpPr/>
          <p:nvPr/>
        </p:nvSpPr>
        <p:spPr>
          <a:xfrm>
            <a:off x="1547664" y="2798367"/>
            <a:ext cx="6048672" cy="2308324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validate_and_commit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 // phase 2 &amp; 3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global_lock.lock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read-set: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if d has changed: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   abort()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write-set: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write(d)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global_lock.unlock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49095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1E2DD-A1AF-5F39-ADBA-18A7CF21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implement the critical section for phase 2 &amp; 3?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F5ABA-9414-FCE7-2CA5-E3D42692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Using </a:t>
            </a:r>
            <a:r>
              <a:rPr kumimoji="1" lang="en-US" altLang="zh-CN" dirty="0">
                <a:solidFill>
                  <a:schemeClr val="accent1"/>
                </a:solidFill>
              </a:rPr>
              <a:t>two-phase locking</a:t>
            </a:r>
          </a:p>
          <a:p>
            <a:pPr lvl="1"/>
            <a:r>
              <a:rPr kumimoji="1" lang="en-US" altLang="zh-CN" dirty="0"/>
              <a:t> Allow more concurrency</a:t>
            </a:r>
          </a:p>
          <a:p>
            <a:pPr lvl="1"/>
            <a:r>
              <a:rPr kumimoji="1" lang="en-US" altLang="zh-CN" dirty="0"/>
              <a:t> What about the problem of deadlock?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D6BF0F-9289-68A9-2B5F-AB0C7EC1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F62159-90E2-FBE3-A72A-A34B42AA7F84}"/>
              </a:ext>
            </a:extLst>
          </p:cNvPr>
          <p:cNvSpPr/>
          <p:nvPr/>
        </p:nvSpPr>
        <p:spPr>
          <a:xfrm>
            <a:off x="755576" y="2586775"/>
            <a:ext cx="7776864" cy="28623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validate_and_commit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 // phase 2 &amp; 3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d in read-set: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d.lock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if d has changed: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   abort() // abort will release all the held lock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write-set: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d.lock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lang="en-US" altLang="zh-CN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write(d)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release the locks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077646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E1E2DD-A1AF-5F39-ADBA-18A7CF21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implement the critical section for phase 2 &amp; 3?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0F5ABA-9414-FCE7-2CA5-E3D4269218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507288" cy="3771636"/>
          </a:xfrm>
        </p:spPr>
        <p:txBody>
          <a:bodyPr/>
          <a:lstStyle/>
          <a:p>
            <a:r>
              <a:rPr kumimoji="1" lang="en-US" altLang="zh-CN" dirty="0"/>
              <a:t>Using </a:t>
            </a:r>
            <a:r>
              <a:rPr kumimoji="1" lang="en-US" altLang="zh-CN" dirty="0">
                <a:solidFill>
                  <a:schemeClr val="accent1"/>
                </a:solidFill>
              </a:rPr>
              <a:t>two-phase locking</a:t>
            </a:r>
          </a:p>
          <a:p>
            <a:pPr lvl="1"/>
            <a:r>
              <a:rPr kumimoji="1" lang="en-US" altLang="zh-CN" dirty="0"/>
              <a:t> Allow more concurrency</a:t>
            </a:r>
          </a:p>
          <a:p>
            <a:pPr lvl="1"/>
            <a:r>
              <a:rPr kumimoji="1" lang="en-US" altLang="zh-CN" dirty="0"/>
              <a:t> Use sort to avoid deadlock; </a:t>
            </a:r>
            <a:r>
              <a:rPr kumimoji="1" lang="en-US" altLang="zh-CN" b="1" dirty="0">
                <a:solidFill>
                  <a:srgbClr val="C00000"/>
                </a:solidFill>
              </a:rPr>
              <a:t>but still has the same locking overhead as 2PL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D6BF0F-9289-68A9-2B5F-AB0C7EC16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BF62159-90E2-FBE3-A72A-A34B42AA7F84}"/>
              </a:ext>
            </a:extLst>
          </p:cNvPr>
          <p:cNvSpPr/>
          <p:nvPr/>
        </p:nvSpPr>
        <p:spPr>
          <a:xfrm>
            <a:off x="755576" y="2586775"/>
            <a:ext cx="7776864" cy="28623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validate_and_commit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 // phase 2 &amp; 3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d in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sorted(read-set + write-set):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d.lock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read-set: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altLang="zh-CN" i="1" dirty="0">
                <a:latin typeface="Consolas" panose="020B0609020204030204" pitchFamily="49" charset="0"/>
                <a:cs typeface="Consolas" panose="020B0609020204030204" pitchFamily="49" charset="0"/>
              </a:rPr>
              <a:t>d has changed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   abort()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write-set: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write(d)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release the locks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9D2D64E8-9578-94C1-B975-47E115385A9A}"/>
              </a:ext>
            </a:extLst>
          </p:cNvPr>
          <p:cNvSpPr/>
          <p:nvPr/>
        </p:nvSpPr>
        <p:spPr>
          <a:xfrm>
            <a:off x="3923928" y="1561356"/>
            <a:ext cx="2520280" cy="864096"/>
          </a:xfrm>
          <a:prstGeom prst="wedgeRoundRectCallout">
            <a:avLst>
              <a:gd name="adj1" fmla="val -40989"/>
              <a:gd name="adj2" fmla="val 99080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7FAC3D-6C4B-FF42-36D6-CE61F6E93F8C}"/>
              </a:ext>
            </a:extLst>
          </p:cNvPr>
          <p:cNvSpPr txBox="1"/>
          <p:nvPr/>
        </p:nvSpPr>
        <p:spPr>
          <a:xfrm>
            <a:off x="3474616" y="1653965"/>
            <a:ext cx="30243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 dirty="0"/>
              <a:t>Question: do we need to lock the read-set? </a:t>
            </a:r>
          </a:p>
        </p:txBody>
      </p:sp>
    </p:spTree>
    <p:extLst>
      <p:ext uri="{BB962C8B-B14F-4D97-AF65-F5344CB8AC3E}">
        <p14:creationId xmlns:p14="http://schemas.microsoft.com/office/powerpoint/2010/main" val="242407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69213-B484-C28F-DB02-9E75D822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implement the critical section for phase 2 &amp; 3?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211E6-3124-A5DB-C7A9-6F019DC83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Observation (for the read-set):</a:t>
            </a:r>
          </a:p>
          <a:p>
            <a:pPr lvl="1"/>
            <a:r>
              <a:rPr kumimoji="1" lang="en-US" altLang="zh-CN" dirty="0"/>
              <a:t>If the validation passes, then it ”appears“ that a lock is held during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906B2F-BADD-7AFA-A23D-4FBD5241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967708-E85B-4B5A-7BD5-1D64F61BDE9F}"/>
              </a:ext>
            </a:extLst>
          </p:cNvPr>
          <p:cNvSpPr/>
          <p:nvPr/>
        </p:nvSpPr>
        <p:spPr>
          <a:xfrm>
            <a:off x="755576" y="2353444"/>
            <a:ext cx="7776864" cy="28623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validate_and_commit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 // phase 2 &amp; 3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d in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sorted(</a:t>
            </a:r>
            <a:r>
              <a:rPr lang="en-US" altLang="zh-CN" strike="sngStrike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read-set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 + write-set):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d.lock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read-set: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altLang="zh-CN" i="1" dirty="0">
                <a:latin typeface="Consolas" panose="020B0609020204030204" pitchFamily="49" charset="0"/>
                <a:cs typeface="Consolas" panose="020B0609020204030204" pitchFamily="49" charset="0"/>
              </a:rPr>
              <a:t>d has changed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   abort()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write-set: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write(d)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release the locks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61F597-DE1A-951C-55B0-8FE350F9FB27}"/>
              </a:ext>
            </a:extLst>
          </p:cNvPr>
          <p:cNvSpPr/>
          <p:nvPr/>
        </p:nvSpPr>
        <p:spPr>
          <a:xfrm>
            <a:off x="739139" y="2967970"/>
            <a:ext cx="7793301" cy="304271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FE369AD-AD49-1B95-CBC6-ABE63C810EAE}"/>
              </a:ext>
            </a:extLst>
          </p:cNvPr>
          <p:cNvSpPr/>
          <p:nvPr/>
        </p:nvSpPr>
        <p:spPr>
          <a:xfrm>
            <a:off x="746787" y="3480334"/>
            <a:ext cx="7793301" cy="304271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9790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69213-B484-C28F-DB02-9E75D822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implement the critical section for phase 2 &amp; 3?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211E6-3124-A5DB-C7A9-6F019DC83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Observation (for the read-set):</a:t>
            </a:r>
          </a:p>
          <a:p>
            <a:pPr lvl="1"/>
            <a:r>
              <a:rPr kumimoji="1" lang="en-US" altLang="zh-CN" dirty="0"/>
              <a:t>If the validation passes, then it ”appears“ that a lock is held during </a:t>
            </a:r>
          </a:p>
          <a:p>
            <a:pPr lvl="1"/>
            <a:r>
              <a:rPr kumimoji="1" lang="en-US" altLang="zh-CN" dirty="0"/>
              <a:t>Question: is the following implementation correct?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906B2F-BADD-7AFA-A23D-4FBD5241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8967708-E85B-4B5A-7BD5-1D64F61BDE9F}"/>
              </a:ext>
            </a:extLst>
          </p:cNvPr>
          <p:cNvSpPr/>
          <p:nvPr/>
        </p:nvSpPr>
        <p:spPr>
          <a:xfrm>
            <a:off x="755576" y="2353444"/>
            <a:ext cx="7776864" cy="28623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validate_and_commit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 // phase 2 &amp; 3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d in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sorted(write-set):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d.lock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read-set: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altLang="zh-CN" i="1" dirty="0">
                <a:latin typeface="Consolas" panose="020B0609020204030204" pitchFamily="49" charset="0"/>
                <a:cs typeface="Consolas" panose="020B0609020204030204" pitchFamily="49" charset="0"/>
              </a:rPr>
              <a:t>d has changed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   abort()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write-set: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write(d)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// release the locks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66589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00DAE-063E-E97C-2585-90AA388C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Problem: read-write conflict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16B63A-1555-0E74-9E92-6F25E7207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B5F9E-405E-6AE9-A989-6A2E93EF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7DA41BA-8601-C86F-588C-E9661AA5B970}"/>
              </a:ext>
            </a:extLst>
          </p:cNvPr>
          <p:cNvSpPr txBox="1">
            <a:spLocks/>
          </p:cNvSpPr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0392E0-3E2B-53A6-BA84-4861A2E635CA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B1675C0-DC92-45BF-B2F7-42C1186C1A0C}"/>
              </a:ext>
            </a:extLst>
          </p:cNvPr>
          <p:cNvCxnSpPr/>
          <p:nvPr/>
        </p:nvCxnSpPr>
        <p:spPr>
          <a:xfrm>
            <a:off x="1691680" y="1408530"/>
            <a:ext cx="0" cy="388843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5292EFA-CD8E-8888-6712-C7B05E0955C4}"/>
              </a:ext>
            </a:extLst>
          </p:cNvPr>
          <p:cNvSpPr txBox="1">
            <a:spLocks/>
          </p:cNvSpPr>
          <p:nvPr/>
        </p:nvSpPr>
        <p:spPr>
          <a:xfrm>
            <a:off x="1403648" y="1156502"/>
            <a:ext cx="802432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444CB61-F800-89EF-9B24-8608AD14A119}"/>
              </a:ext>
            </a:extLst>
          </p:cNvPr>
          <p:cNvSpPr/>
          <p:nvPr/>
        </p:nvSpPr>
        <p:spPr>
          <a:xfrm>
            <a:off x="611560" y="1912586"/>
            <a:ext cx="1336574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Phase #1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0B0308-DA6E-2B0E-2B7E-4D50AF9220EA}"/>
              </a:ext>
            </a:extLst>
          </p:cNvPr>
          <p:cNvSpPr/>
          <p:nvPr/>
        </p:nvSpPr>
        <p:spPr>
          <a:xfrm>
            <a:off x="5885077" y="242956"/>
            <a:ext cx="944490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DF741A-FE14-9D9E-B298-81D844203C0E}"/>
              </a:ext>
            </a:extLst>
          </p:cNvPr>
          <p:cNvSpPr/>
          <p:nvPr/>
        </p:nvSpPr>
        <p:spPr>
          <a:xfrm>
            <a:off x="5890564" y="284968"/>
            <a:ext cx="944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+= B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01829C45-92E0-568A-661A-C9EA190B8C23}"/>
              </a:ext>
            </a:extLst>
          </p:cNvPr>
          <p:cNvSpPr/>
          <p:nvPr/>
        </p:nvSpPr>
        <p:spPr>
          <a:xfrm>
            <a:off x="605301" y="3352746"/>
            <a:ext cx="1336574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Phase #2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C3B090-905E-80F4-DF9A-27F2140C337D}"/>
              </a:ext>
            </a:extLst>
          </p:cNvPr>
          <p:cNvSpPr/>
          <p:nvPr/>
        </p:nvSpPr>
        <p:spPr>
          <a:xfrm>
            <a:off x="7131380" y="223187"/>
            <a:ext cx="944490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6B5876-6325-B49C-C7F8-92E6F9091DD6}"/>
              </a:ext>
            </a:extLst>
          </p:cNvPr>
          <p:cNvSpPr/>
          <p:nvPr/>
        </p:nvSpPr>
        <p:spPr>
          <a:xfrm>
            <a:off x="7136867" y="265199"/>
            <a:ext cx="9444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+= A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F398D5B-1C16-0E28-F0CB-D32DFECB3B6D}"/>
              </a:ext>
            </a:extLst>
          </p:cNvPr>
          <p:cNvSpPr txBox="1">
            <a:spLocks/>
          </p:cNvSpPr>
          <p:nvPr/>
        </p:nvSpPr>
        <p:spPr>
          <a:xfrm>
            <a:off x="3328696" y="1443178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82C674D-B9D0-5B7B-7DBE-8E94E8322293}"/>
              </a:ext>
            </a:extLst>
          </p:cNvPr>
          <p:cNvSpPr txBox="1">
            <a:spLocks/>
          </p:cNvSpPr>
          <p:nvPr/>
        </p:nvSpPr>
        <p:spPr>
          <a:xfrm>
            <a:off x="5509588" y="2119768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C7EA2C1C-B9AC-AA71-D665-185C6C030C53}"/>
              </a:ext>
            </a:extLst>
          </p:cNvPr>
          <p:cNvSpPr txBox="1">
            <a:spLocks/>
          </p:cNvSpPr>
          <p:nvPr/>
        </p:nvSpPr>
        <p:spPr>
          <a:xfrm>
            <a:off x="3304079" y="1821117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4CB6FB5-9DD5-E8E9-624E-55FBDE2C475C}"/>
              </a:ext>
            </a:extLst>
          </p:cNvPr>
          <p:cNvSpPr txBox="1">
            <a:spLocks/>
          </p:cNvSpPr>
          <p:nvPr/>
        </p:nvSpPr>
        <p:spPr>
          <a:xfrm>
            <a:off x="5509588" y="2467500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212B78-A4D7-6420-69C4-0953D402C867}"/>
              </a:ext>
            </a:extLst>
          </p:cNvPr>
          <p:cNvSpPr txBox="1">
            <a:spLocks/>
          </p:cNvSpPr>
          <p:nvPr/>
        </p:nvSpPr>
        <p:spPr>
          <a:xfrm>
            <a:off x="3351829" y="3356283"/>
            <a:ext cx="1652219" cy="411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Lock(A)</a:t>
            </a:r>
            <a:endParaRPr kumimoji="1" lang="zh-CN" altLang="en-US" b="0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A3295C29-C82B-957A-70E3-29AED38200A5}"/>
              </a:ext>
            </a:extLst>
          </p:cNvPr>
          <p:cNvSpPr txBox="1">
            <a:spLocks/>
          </p:cNvSpPr>
          <p:nvPr/>
        </p:nvSpPr>
        <p:spPr>
          <a:xfrm>
            <a:off x="5587892" y="3731258"/>
            <a:ext cx="1652219" cy="411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Lock(B)</a:t>
            </a:r>
            <a:endParaRPr kumimoji="1" lang="zh-CN" altLang="en-US" b="0" dirty="0"/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F2EB833F-89C4-6092-1FC7-CA7D58A4BB2B}"/>
              </a:ext>
            </a:extLst>
          </p:cNvPr>
          <p:cNvSpPr txBox="1">
            <a:spLocks/>
          </p:cNvSpPr>
          <p:nvPr/>
        </p:nvSpPr>
        <p:spPr>
          <a:xfrm>
            <a:off x="3328696" y="3638686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Validate(B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150494D0-E0C5-5ED2-0A46-119DC9C313A4}"/>
              </a:ext>
            </a:extLst>
          </p:cNvPr>
          <p:cNvSpPr txBox="1">
            <a:spLocks/>
          </p:cNvSpPr>
          <p:nvPr/>
        </p:nvSpPr>
        <p:spPr>
          <a:xfrm>
            <a:off x="5541626" y="4061673"/>
            <a:ext cx="1652219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Validate(A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5" name="内容占位符 2">
            <a:extLst>
              <a:ext uri="{FF2B5EF4-FFF2-40B4-BE49-F238E27FC236}">
                <a16:creationId xmlns:a16="http://schemas.microsoft.com/office/drawing/2014/main" id="{16182514-6BA1-29B0-2C9A-04CD01F8C086}"/>
              </a:ext>
            </a:extLst>
          </p:cNvPr>
          <p:cNvSpPr txBox="1">
            <a:spLocks/>
          </p:cNvSpPr>
          <p:nvPr/>
        </p:nvSpPr>
        <p:spPr>
          <a:xfrm>
            <a:off x="3327212" y="5121137"/>
            <a:ext cx="217591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Write(A, A</a:t>
            </a:r>
            <a:r>
              <a:rPr kumimoji="1" lang="en-US" altLang="zh-CN" b="0" baseline="-25000" dirty="0"/>
              <a:t>T0 </a:t>
            </a:r>
            <a:r>
              <a:rPr kumimoji="1" lang="en-US" altLang="zh-CN" b="0" dirty="0"/>
              <a:t>+ </a:t>
            </a:r>
            <a:r>
              <a:rPr kumimoji="1" lang="en-US" altLang="zh-CN" b="0" dirty="0" err="1"/>
              <a:t>B</a:t>
            </a:r>
            <a:r>
              <a:rPr kumimoji="1" lang="en-US" altLang="zh-CN" b="0" baseline="-25000" dirty="0" err="1"/>
              <a:t>To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4AD4D62F-F948-6ED7-00CE-FF844030E7D9}"/>
              </a:ext>
            </a:extLst>
          </p:cNvPr>
          <p:cNvSpPr txBox="1">
            <a:spLocks/>
          </p:cNvSpPr>
          <p:nvPr/>
        </p:nvSpPr>
        <p:spPr>
          <a:xfrm>
            <a:off x="5541626" y="5151790"/>
            <a:ext cx="217591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Write(B, A</a:t>
            </a:r>
            <a:r>
              <a:rPr kumimoji="1" lang="en-US" altLang="zh-CN" b="0" baseline="-25000" dirty="0"/>
              <a:t>T0 </a:t>
            </a:r>
            <a:r>
              <a:rPr kumimoji="1" lang="en-US" altLang="zh-CN" b="0" dirty="0"/>
              <a:t>+ </a:t>
            </a:r>
            <a:r>
              <a:rPr kumimoji="1" lang="en-US" altLang="zh-CN" b="0" dirty="0" err="1"/>
              <a:t>B</a:t>
            </a:r>
            <a:r>
              <a:rPr kumimoji="1" lang="en-US" altLang="zh-CN" b="0" baseline="-25000" dirty="0" err="1"/>
              <a:t>To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pic>
        <p:nvPicPr>
          <p:cNvPr id="1026" name="Picture 2" descr="wrong sign png download - 819*620 - Free Transparent X Mark png ... - Free  PNG Archive | Red cross, Red cross symbol, Red cross logo">
            <a:extLst>
              <a:ext uri="{FF2B5EF4-FFF2-40B4-BE49-F238E27FC236}">
                <a16:creationId xmlns:a16="http://schemas.microsoft.com/office/drawing/2014/main" id="{3CAA75F8-FC6F-F3CF-183A-CAF202A87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1495" y="4585692"/>
            <a:ext cx="1106042" cy="110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04E8B05D-AC1D-110C-80B0-D89D740A8451}"/>
              </a:ext>
            </a:extLst>
          </p:cNvPr>
          <p:cNvGrpSpPr/>
          <p:nvPr/>
        </p:nvGrpSpPr>
        <p:grpSpPr>
          <a:xfrm>
            <a:off x="4267200" y="3207257"/>
            <a:ext cx="3284294" cy="1208603"/>
            <a:chOff x="4267200" y="3207257"/>
            <a:chExt cx="3284294" cy="1208603"/>
          </a:xfrm>
        </p:grpSpPr>
        <p:sp>
          <p:nvSpPr>
            <p:cNvPr id="27" name="任意形状 26">
              <a:extLst>
                <a:ext uri="{FF2B5EF4-FFF2-40B4-BE49-F238E27FC236}">
                  <a16:creationId xmlns:a16="http://schemas.microsoft.com/office/drawing/2014/main" id="{9395FB42-1E80-CEB4-AF83-EA0E813DA6D2}"/>
                </a:ext>
              </a:extLst>
            </p:cNvPr>
            <p:cNvSpPr/>
            <p:nvPr/>
          </p:nvSpPr>
          <p:spPr>
            <a:xfrm>
              <a:off x="4267200" y="3369635"/>
              <a:ext cx="1332089" cy="1046225"/>
            </a:xfrm>
            <a:custGeom>
              <a:avLst/>
              <a:gdLst>
                <a:gd name="connsiteX0" fmla="*/ 1332089 w 1332089"/>
                <a:gd name="connsiteY0" fmla="*/ 942721 h 1046225"/>
                <a:gd name="connsiteX1" fmla="*/ 1016000 w 1332089"/>
                <a:gd name="connsiteY1" fmla="*/ 965298 h 1046225"/>
                <a:gd name="connsiteX2" fmla="*/ 1140178 w 1332089"/>
                <a:gd name="connsiteY2" fmla="*/ 50898 h 1046225"/>
                <a:gd name="connsiteX3" fmla="*/ 0 w 1332089"/>
                <a:gd name="connsiteY3" fmla="*/ 197654 h 1046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2089" h="1046225">
                  <a:moveTo>
                    <a:pt x="1332089" y="942721"/>
                  </a:moveTo>
                  <a:cubicBezTo>
                    <a:pt x="1190037" y="1028328"/>
                    <a:pt x="1047985" y="1113935"/>
                    <a:pt x="1016000" y="965298"/>
                  </a:cubicBezTo>
                  <a:cubicBezTo>
                    <a:pt x="984015" y="816661"/>
                    <a:pt x="1309511" y="178839"/>
                    <a:pt x="1140178" y="50898"/>
                  </a:cubicBezTo>
                  <a:cubicBezTo>
                    <a:pt x="970845" y="-77043"/>
                    <a:pt x="485422" y="60305"/>
                    <a:pt x="0" y="197654"/>
                  </a:cubicBezTo>
                </a:path>
              </a:pathLst>
            </a:custGeom>
            <a:noFill/>
            <a:ln w="254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E73919A-B056-7C18-7EC0-851FC7143F5D}"/>
                </a:ext>
              </a:extLst>
            </p:cNvPr>
            <p:cNvSpPr txBox="1"/>
            <p:nvPr/>
          </p:nvSpPr>
          <p:spPr>
            <a:xfrm>
              <a:off x="5248412" y="3207257"/>
              <a:ext cx="230308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solidFill>
                    <a:srgbClr val="C00000"/>
                  </a:solidFill>
                </a:rPr>
                <a:t>Missing the lock!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36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69213-B484-C28F-DB02-9E75D8223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implement the critical section for phase 2 &amp; 3?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211E6-3124-A5DB-C7A9-6F019DC83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Use two-phase locking + read validation </a:t>
            </a:r>
          </a:p>
          <a:p>
            <a:pPr lvl="1"/>
            <a:r>
              <a:rPr kumimoji="1" lang="en-US" altLang="zh-CN" dirty="0"/>
              <a:t>Only lock the write set, after that, </a:t>
            </a:r>
          </a:p>
          <a:p>
            <a:pPr lvl="1"/>
            <a:r>
              <a:rPr kumimoji="1" lang="en-US" altLang="zh-CN" dirty="0"/>
              <a:t>Check the read set has not changed &amp; locked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906B2F-BADD-7AFA-A23D-4FBD5241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4AEA3C8-2C6E-3400-BD91-A32F60B917C6}"/>
              </a:ext>
            </a:extLst>
          </p:cNvPr>
          <p:cNvSpPr/>
          <p:nvPr/>
        </p:nvSpPr>
        <p:spPr>
          <a:xfrm>
            <a:off x="755576" y="2505839"/>
            <a:ext cx="8229600" cy="2862322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def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validate_and_commit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 // phase 2 &amp; 3 with before-or-after</a:t>
            </a:r>
          </a:p>
          <a:p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for d in sorted(</a:t>
            </a:r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write-set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d.lock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read-set: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if </a:t>
            </a:r>
            <a:r>
              <a:rPr lang="en-US" altLang="zh-CN" i="1" dirty="0">
                <a:latin typeface="Consolas" panose="020B0609020204030204" pitchFamily="49" charset="0"/>
                <a:cs typeface="Consolas" panose="020B0609020204030204" pitchFamily="49" charset="0"/>
              </a:rPr>
              <a:t>d has changed </a:t>
            </a:r>
            <a:r>
              <a:rPr lang="en-US" altLang="zh-CN" i="1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or d has been locked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   abort()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for d in write-set: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    write(d)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// release the locks</a:t>
            </a:r>
          </a:p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   ...</a:t>
            </a:r>
          </a:p>
        </p:txBody>
      </p:sp>
    </p:spTree>
    <p:extLst>
      <p:ext uri="{BB962C8B-B14F-4D97-AF65-F5344CB8AC3E}">
        <p14:creationId xmlns:p14="http://schemas.microsoft.com/office/powerpoint/2010/main" val="16055333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/>
          <p:cNvSpPr/>
          <p:nvPr/>
        </p:nvSpPr>
        <p:spPr>
          <a:xfrm>
            <a:off x="3339784" y="3722188"/>
            <a:ext cx="891929" cy="34760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Validation</a:t>
            </a:r>
          </a:p>
        </p:txBody>
      </p:sp>
      <p:sp>
        <p:nvSpPr>
          <p:cNvPr id="42" name="Rectangle 41"/>
          <p:cNvSpPr/>
          <p:nvPr/>
        </p:nvSpPr>
        <p:spPr>
          <a:xfrm>
            <a:off x="4968268" y="3358820"/>
            <a:ext cx="923588" cy="3156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Validation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14484" y="2669714"/>
            <a:ext cx="123767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T1's read set: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4343981"/>
            <a:ext cx="9144000" cy="18071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528054" y="1313052"/>
            <a:ext cx="19943" cy="2859488"/>
          </a:xfrm>
          <a:prstGeom prst="straightConnector1">
            <a:avLst/>
          </a:prstGeom>
          <a:ln w="31750">
            <a:headEnd w="med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038451" y="4101274"/>
            <a:ext cx="10472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/>
              <a:t>Time</a:t>
            </a:r>
            <a:endParaRPr lang="en-US" sz="1350" b="1" dirty="0"/>
          </a:p>
        </p:txBody>
      </p:sp>
      <p:sp>
        <p:nvSpPr>
          <p:cNvPr id="54" name="Rounded Rectangular Callout 53"/>
          <p:cNvSpPr/>
          <p:nvPr/>
        </p:nvSpPr>
        <p:spPr>
          <a:xfrm>
            <a:off x="7346125" y="1766011"/>
            <a:ext cx="1706103" cy="635682"/>
          </a:xfrm>
          <a:prstGeom prst="wedgeRoundRectCallout">
            <a:avLst>
              <a:gd name="adj1" fmla="val -17135"/>
              <a:gd name="adj2" fmla="val 91299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T2's read set remains unchanged, thus T2 is allowed to commit</a:t>
            </a:r>
          </a:p>
        </p:txBody>
      </p:sp>
      <p:sp>
        <p:nvSpPr>
          <p:cNvPr id="55" name="Rounded Rectangular Callout 54"/>
          <p:cNvSpPr/>
          <p:nvPr/>
        </p:nvSpPr>
        <p:spPr>
          <a:xfrm>
            <a:off x="114484" y="1387565"/>
            <a:ext cx="1941356" cy="804345"/>
          </a:xfrm>
          <a:prstGeom prst="wedgeRoundRectCallout">
            <a:avLst>
              <a:gd name="adj1" fmla="val 31809"/>
              <a:gd name="adj2" fmla="val 109325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Tuple </a:t>
            </a:r>
            <a:r>
              <a:rPr lang="en-US" sz="1200" dirty="0">
                <a:solidFill>
                  <a:srgbClr val="FF0000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 in T1's read set has been changed by T2, thus T1 must be </a:t>
            </a:r>
            <a:r>
              <a:rPr lang="en-US" sz="1200" dirty="0">
                <a:solidFill>
                  <a:srgbClr val="FF0000"/>
                </a:solidFill>
              </a:rPr>
              <a:t>aborted</a:t>
            </a:r>
            <a:r>
              <a:rPr lang="en-US" sz="1200" dirty="0">
                <a:solidFill>
                  <a:schemeClr val="tx1"/>
                </a:solidFill>
              </a:rPr>
              <a:t>.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2036839" y="1721237"/>
            <a:ext cx="1222344" cy="269695"/>
            <a:chOff x="2657906" y="2001271"/>
            <a:chExt cx="1629792" cy="359593"/>
          </a:xfrm>
        </p:grpSpPr>
        <p:sp>
          <p:nvSpPr>
            <p:cNvPr id="36" name="TextBox 35"/>
            <p:cNvSpPr txBox="1"/>
            <p:nvPr/>
          </p:nvSpPr>
          <p:spPr>
            <a:xfrm>
              <a:off x="3065954" y="2001271"/>
              <a:ext cx="1221744" cy="348814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 = A + B;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657906" y="2012050"/>
              <a:ext cx="638952" cy="348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/>
                <a:t>T1: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11765" y="1726598"/>
            <a:ext cx="1349648" cy="278914"/>
            <a:chOff x="24801" y="3096195"/>
            <a:chExt cx="1685355" cy="289499"/>
          </a:xfrm>
        </p:grpSpPr>
        <p:sp>
          <p:nvSpPr>
            <p:cNvPr id="50" name="TextBox 49"/>
            <p:cNvSpPr txBox="1"/>
            <p:nvPr/>
          </p:nvSpPr>
          <p:spPr>
            <a:xfrm>
              <a:off x="456479" y="3096195"/>
              <a:ext cx="1253677" cy="28751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 = A * 1.1;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24801" y="3098183"/>
              <a:ext cx="574828" cy="2875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T2:</a:t>
              </a: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114485" y="3158340"/>
            <a:ext cx="129723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T1's write set: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580321" y="2721829"/>
            <a:ext cx="1184603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T2's read set: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597140" y="3197632"/>
            <a:ext cx="1503251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T2's write set: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329140" y="2725981"/>
            <a:ext cx="904685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R(A);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4961544" y="2714005"/>
            <a:ext cx="934256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/>
              <a:t>R(A);</a:t>
            </a:r>
            <a:endParaRPr lang="en-US" sz="1350" dirty="0"/>
          </a:p>
        </p:txBody>
      </p:sp>
      <p:sp>
        <p:nvSpPr>
          <p:cNvPr id="65" name="TextBox 64"/>
          <p:cNvSpPr txBox="1"/>
          <p:nvPr/>
        </p:nvSpPr>
        <p:spPr>
          <a:xfrm>
            <a:off x="3333058" y="3034581"/>
            <a:ext cx="900767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R(B);</a:t>
            </a:r>
          </a:p>
        </p:txBody>
      </p:sp>
      <p:sp>
        <p:nvSpPr>
          <p:cNvPr id="5" name="Rectangle 4"/>
          <p:cNvSpPr/>
          <p:nvPr/>
        </p:nvSpPr>
        <p:spPr>
          <a:xfrm>
            <a:off x="1263497" y="2665447"/>
            <a:ext cx="680448" cy="3674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 (100)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011650" y="2669230"/>
            <a:ext cx="692474" cy="3674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B (100)</a:t>
            </a:r>
          </a:p>
        </p:txBody>
      </p:sp>
      <p:sp>
        <p:nvSpPr>
          <p:cNvPr id="74" name="Rectangle 73"/>
          <p:cNvSpPr/>
          <p:nvPr/>
        </p:nvSpPr>
        <p:spPr>
          <a:xfrm>
            <a:off x="1259632" y="3137256"/>
            <a:ext cx="684312" cy="3674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B (200)</a:t>
            </a:r>
          </a:p>
        </p:txBody>
      </p:sp>
      <p:sp>
        <p:nvSpPr>
          <p:cNvPr id="76" name="Rectangle 75"/>
          <p:cNvSpPr/>
          <p:nvPr/>
        </p:nvSpPr>
        <p:spPr>
          <a:xfrm>
            <a:off x="7739520" y="2669230"/>
            <a:ext cx="738161" cy="3674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 (100)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3327028" y="2411921"/>
            <a:ext cx="904685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BEGIN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4957600" y="2411553"/>
            <a:ext cx="934256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BEGIN</a:t>
            </a:r>
          </a:p>
        </p:txBody>
      </p:sp>
      <p:graphicFrame>
        <p:nvGraphicFramePr>
          <p:cNvPr id="82" name="Table 81"/>
          <p:cNvGraphicFramePr>
            <a:graphicFrameLocks noGrp="1"/>
          </p:cNvGraphicFramePr>
          <p:nvPr/>
        </p:nvGraphicFramePr>
        <p:xfrm>
          <a:off x="4020578" y="4490912"/>
          <a:ext cx="1127486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Value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5" name="Rectangle 84"/>
          <p:cNvSpPr/>
          <p:nvPr/>
        </p:nvSpPr>
        <p:spPr>
          <a:xfrm>
            <a:off x="3335517" y="3718874"/>
            <a:ext cx="891929" cy="347609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Abort</a:t>
            </a:r>
          </a:p>
        </p:txBody>
      </p: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4016959" y="4483768"/>
          <a:ext cx="1127486" cy="83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37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37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ID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Value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rgbClr val="FF0000"/>
                          </a:solidFill>
                        </a:rPr>
                        <a:t>110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7" name="Rectangle 76"/>
          <p:cNvSpPr/>
          <p:nvPr/>
        </p:nvSpPr>
        <p:spPr>
          <a:xfrm>
            <a:off x="7741963" y="3144728"/>
            <a:ext cx="734661" cy="36742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 (110)</a:t>
            </a:r>
          </a:p>
        </p:txBody>
      </p:sp>
      <p:sp>
        <p:nvSpPr>
          <p:cNvPr id="16" name="Oval 15"/>
          <p:cNvSpPr/>
          <p:nvPr/>
        </p:nvSpPr>
        <p:spPr>
          <a:xfrm>
            <a:off x="3259184" y="1471080"/>
            <a:ext cx="1030149" cy="7568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Thread1</a:t>
            </a:r>
            <a:endParaRPr lang="en-US" sz="1350" dirty="0"/>
          </a:p>
        </p:txBody>
      </p:sp>
      <p:sp>
        <p:nvSpPr>
          <p:cNvPr id="63" name="Oval 62"/>
          <p:cNvSpPr/>
          <p:nvPr/>
        </p:nvSpPr>
        <p:spPr>
          <a:xfrm>
            <a:off x="4778936" y="1478862"/>
            <a:ext cx="1132828" cy="75680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Thread2</a:t>
            </a:r>
            <a:endParaRPr lang="en-US" sz="1350" dirty="0"/>
          </a:p>
        </p:txBody>
      </p:sp>
      <p:sp>
        <p:nvSpPr>
          <p:cNvPr id="66" name="TextBox 65"/>
          <p:cNvSpPr txBox="1"/>
          <p:nvPr/>
        </p:nvSpPr>
        <p:spPr>
          <a:xfrm>
            <a:off x="3339783" y="3350587"/>
            <a:ext cx="900767" cy="30008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W(B);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4968269" y="3030007"/>
            <a:ext cx="934256" cy="30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350" dirty="0"/>
              <a:t>W(A);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2682419" y="4415929"/>
            <a:ext cx="14054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/>
              <a:t>Database </a:t>
            </a:r>
          </a:p>
          <a:p>
            <a:pPr algn="ctr"/>
            <a:r>
              <a:rPr lang="en-US" altLang="zh-CN" sz="1350" b="1" dirty="0"/>
              <a:t>storage</a:t>
            </a:r>
            <a:endParaRPr lang="en-US" sz="1350" b="1" dirty="0"/>
          </a:p>
        </p:txBody>
      </p:sp>
      <p:sp>
        <p:nvSpPr>
          <p:cNvPr id="79" name="Rectangle 78"/>
          <p:cNvSpPr/>
          <p:nvPr/>
        </p:nvSpPr>
        <p:spPr>
          <a:xfrm>
            <a:off x="4968269" y="3356421"/>
            <a:ext cx="923588" cy="315633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Commit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114484" y="2377503"/>
            <a:ext cx="2640290" cy="125008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TextBox 83"/>
          <p:cNvSpPr txBox="1"/>
          <p:nvPr/>
        </p:nvSpPr>
        <p:spPr>
          <a:xfrm>
            <a:off x="774738" y="3667255"/>
            <a:ext cx="14054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/>
              <a:t>Thread-local memory</a:t>
            </a:r>
            <a:endParaRPr lang="en-US" sz="1350" b="1" dirty="0"/>
          </a:p>
        </p:txBody>
      </p:sp>
      <p:sp>
        <p:nvSpPr>
          <p:cNvPr id="88" name="TextBox 87"/>
          <p:cNvSpPr txBox="1"/>
          <p:nvPr/>
        </p:nvSpPr>
        <p:spPr>
          <a:xfrm>
            <a:off x="7072192" y="3742933"/>
            <a:ext cx="140549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50" b="1" dirty="0"/>
              <a:t>Thread-local memory</a:t>
            </a:r>
            <a:endParaRPr lang="en-US" sz="1350" b="1" dirty="0"/>
          </a:p>
        </p:txBody>
      </p:sp>
      <p:sp>
        <p:nvSpPr>
          <p:cNvPr id="89" name="Rounded Rectangle 88"/>
          <p:cNvSpPr/>
          <p:nvPr/>
        </p:nvSpPr>
        <p:spPr>
          <a:xfrm>
            <a:off x="6497648" y="2424370"/>
            <a:ext cx="2554580" cy="1250083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OCC: An Example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4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16 4.81481E-6 L -0.33763 0.30578 " pathEditMode="fixed" rAng="0" ptsTypes="AA">
                                      <p:cBhvr>
                                        <p:cTn id="6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23" y="15278"/>
                                    </p:animMotion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7"/>
                                            </p:cond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35" presetClass="emph" presetSubtype="0" repeatCount="2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31" grpId="0"/>
      <p:bldP spid="44" grpId="0"/>
      <p:bldP spid="54" grpId="0" animBg="1"/>
      <p:bldP spid="54" grpId="1" animBg="1"/>
      <p:bldP spid="55" grpId="0" animBg="1"/>
      <p:bldP spid="55" grpId="1" animBg="1"/>
      <p:bldP spid="58" grpId="0"/>
      <p:bldP spid="59" grpId="0"/>
      <p:bldP spid="60" grpId="0"/>
      <p:bldP spid="62" grpId="0" animBg="1"/>
      <p:bldP spid="64" grpId="0" animBg="1"/>
      <p:bldP spid="65" grpId="0" animBg="1"/>
      <p:bldP spid="5" grpId="0" animBg="1"/>
      <p:bldP spid="5" grpId="1" animBg="1"/>
      <p:bldP spid="73" grpId="0" animBg="1"/>
      <p:bldP spid="74" grpId="0" animBg="1"/>
      <p:bldP spid="76" grpId="0" animBg="1"/>
      <p:bldP spid="80" grpId="0" animBg="1"/>
      <p:bldP spid="81" grpId="0" animBg="1"/>
      <p:bldP spid="85" grpId="0" animBg="1"/>
      <p:bldP spid="77" grpId="0" animBg="1"/>
      <p:bldP spid="77" grpId="1" animBg="1"/>
      <p:bldP spid="66" grpId="0" animBg="1"/>
      <p:bldP spid="72" grpId="0" animBg="1"/>
      <p:bldP spid="79" grpId="0" animBg="1"/>
      <p:bldP spid="30" grpId="0" animBg="1"/>
      <p:bldP spid="84" grpId="0"/>
      <p:bldP spid="84" grpId="1"/>
      <p:bldP spid="88" grpId="0"/>
      <p:bldP spid="88" grpId="1"/>
      <p:bldP spid="8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74660-3F00-0943-B0CB-FCBAA923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OCC Advantages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3C750C-BC9D-414D-9FA9-BC3F3B22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709B163-5FFB-B545-A15A-AE939556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Phase 1: </a:t>
            </a:r>
            <a:r>
              <a:rPr kumimoji="1" lang="en-US" altLang="zh-CN" dirty="0">
                <a:solidFill>
                  <a:srgbClr val="C00000"/>
                </a:solidFill>
              </a:rPr>
              <a:t>Concurrent local processing  </a:t>
            </a:r>
          </a:p>
          <a:p>
            <a:pPr lvl="1"/>
            <a:r>
              <a:rPr kumimoji="1" lang="en-US" altLang="zh-CN" dirty="0"/>
              <a:t>Reads data into a read set </a:t>
            </a:r>
          </a:p>
          <a:p>
            <a:pPr lvl="1"/>
            <a:r>
              <a:rPr kumimoji="1" lang="en-US" altLang="zh-CN" dirty="0"/>
              <a:t>Buffers writes into a write set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Phase 2:  Validation in critical section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Validates whether serializability is guaranteed: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Has any data in the read set been modified?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Phase 3: Commit the results in critical section or abort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Aborts: aborts the transaction if validation fails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Commits: installs the write set and commits the transaction</a:t>
            </a:r>
          </a:p>
          <a:p>
            <a:endParaRPr kumimoji="1"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EF998401-F428-2547-B8B0-DE862C65A651}"/>
              </a:ext>
            </a:extLst>
          </p:cNvPr>
          <p:cNvSpPr/>
          <p:nvPr/>
        </p:nvSpPr>
        <p:spPr>
          <a:xfrm>
            <a:off x="5004048" y="1345332"/>
            <a:ext cx="3747862" cy="959681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Operates in private workspace; rare inter-thread synchronization (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optimistic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6658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874660-3F00-0943-B0CB-FCBAA9236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OCC Advantages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3C750C-BC9D-414D-9FA9-BC3F3B222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9709B163-5FFB-B545-A15A-AE9395564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3771636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solidFill>
                  <a:schemeClr val="accent6"/>
                </a:solidFill>
              </a:rPr>
              <a:t>Phase 1: Concurrent local processing 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Reads data into a read set 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Buffers writes into a write set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Phase 2:  </a:t>
            </a:r>
            <a:r>
              <a:rPr kumimoji="1" lang="en-US" altLang="zh-CN" dirty="0">
                <a:solidFill>
                  <a:srgbClr val="C00000"/>
                </a:solidFill>
              </a:rPr>
              <a:t>Validation in critical section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Validates whether serializability is guaranteed: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Has any data in the read set been modified?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Phase 3: </a:t>
            </a:r>
            <a:r>
              <a:rPr kumimoji="1" lang="en-US" altLang="zh-CN" dirty="0">
                <a:solidFill>
                  <a:srgbClr val="C00000"/>
                </a:solidFill>
              </a:rPr>
              <a:t>Commit the results in critical section or abort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Aborts: aborts the transaction if validation fails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Commits: installs the write set and commits the transaction</a:t>
            </a:r>
          </a:p>
          <a:p>
            <a:endParaRPr kumimoji="1" lang="zh-CN" alt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66E1376-99BC-9349-81FC-2E444E296E6D}"/>
              </a:ext>
            </a:extLst>
          </p:cNvPr>
          <p:cNvSpPr/>
          <p:nvPr/>
        </p:nvSpPr>
        <p:spPr>
          <a:xfrm>
            <a:off x="5436096" y="1777380"/>
            <a:ext cx="3466728" cy="959681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algn="ctr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Needs synchronization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(e.g.,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lock), but usually very short at low contention</a:t>
            </a:r>
          </a:p>
        </p:txBody>
      </p:sp>
    </p:spTree>
    <p:extLst>
      <p:ext uri="{BB962C8B-B14F-4D97-AF65-F5344CB8AC3E}">
        <p14:creationId xmlns:p14="http://schemas.microsoft.com/office/powerpoint/2010/main" val="3467783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2C5FE6-34FB-7C4A-1285-931B8B92A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Requirements considered by the storage system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95B28-27A8-B3FB-5B98-A6F840365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Consistency </a:t>
            </a:r>
          </a:p>
          <a:p>
            <a:pPr lvl="1"/>
            <a:r>
              <a:rPr kumimoji="1" lang="en-US" altLang="zh-CN" dirty="0"/>
              <a:t>Is the returned data correct? </a:t>
            </a:r>
          </a:p>
          <a:p>
            <a:r>
              <a:rPr kumimoji="1" lang="en-US" altLang="zh-CN" dirty="0"/>
              <a:t>Performance </a:t>
            </a:r>
          </a:p>
          <a:p>
            <a:pPr lvl="1"/>
            <a:r>
              <a:rPr kumimoji="1" lang="en-US" altLang="zh-CN" dirty="0"/>
              <a:t>How fast is my data access? </a:t>
            </a:r>
          </a:p>
          <a:p>
            <a:r>
              <a:rPr kumimoji="1" lang="en-US" altLang="zh-CN" dirty="0"/>
              <a:t>Reliability </a:t>
            </a:r>
          </a:p>
          <a:p>
            <a:pPr lvl="1"/>
            <a:r>
              <a:rPr kumimoji="1" lang="en-US" altLang="zh-CN" dirty="0"/>
              <a:t>Can my stored data tolerate failures?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466A33-7118-1EE9-D89A-13934558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8B02163-4711-0DFD-8055-8A1DDF6397BC}"/>
              </a:ext>
            </a:extLst>
          </p:cNvPr>
          <p:cNvSpPr/>
          <p:nvPr/>
        </p:nvSpPr>
        <p:spPr>
          <a:xfrm>
            <a:off x="302840" y="1129308"/>
            <a:ext cx="7149480" cy="864096"/>
          </a:xfrm>
          <a:prstGeom prst="rect">
            <a:avLst/>
          </a:prstGeom>
          <a:ln w="28575">
            <a:solidFill>
              <a:srgbClr val="C0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7384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2CE23A-18FB-14A7-B935-05DA6FD1D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OCC Advantages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0B2222-7144-E2D8-5122-D67A08018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Use reads more than writes (for each read-only data access) </a:t>
            </a:r>
          </a:p>
          <a:p>
            <a:pPr lvl="1"/>
            <a:r>
              <a:rPr kumimoji="1" lang="en-US" altLang="zh-CN" dirty="0"/>
              <a:t>OCC (in the optimal case, i.e., no abort) </a:t>
            </a:r>
          </a:p>
          <a:p>
            <a:pPr lvl="2"/>
            <a:r>
              <a:rPr kumimoji="1" lang="en-US" altLang="zh-CN" dirty="0">
                <a:highlight>
                  <a:srgbClr val="FFFF00"/>
                </a:highlight>
              </a:rPr>
              <a:t>1 read to read the data value </a:t>
            </a:r>
          </a:p>
          <a:p>
            <a:pPr lvl="2"/>
            <a:r>
              <a:rPr kumimoji="1" lang="en-US" altLang="zh-CN" dirty="0"/>
              <a:t>1 read to validate whether the value has been changed or not  (as well as locked)</a:t>
            </a:r>
          </a:p>
          <a:p>
            <a:pPr lvl="1"/>
            <a:r>
              <a:rPr kumimoji="1" lang="en-US" altLang="zh-CN" dirty="0"/>
              <a:t>2PL </a:t>
            </a:r>
          </a:p>
          <a:p>
            <a:pPr lvl="2"/>
            <a:r>
              <a:rPr kumimoji="1" lang="en-US" altLang="zh-CN" dirty="0"/>
              <a:t>1 operation to acquire the lock (typically an atomic CAS) </a:t>
            </a:r>
          </a:p>
          <a:p>
            <a:pPr lvl="2"/>
            <a:r>
              <a:rPr kumimoji="1" lang="en-US" altLang="zh-CN" dirty="0">
                <a:highlight>
                  <a:srgbClr val="FFFF00"/>
                </a:highlight>
              </a:rPr>
              <a:t>1 read to read the data value </a:t>
            </a:r>
          </a:p>
          <a:p>
            <a:pPr lvl="2"/>
            <a:r>
              <a:rPr kumimoji="1" lang="en-US" altLang="zh-CN" dirty="0"/>
              <a:t>1 write to release the lock </a:t>
            </a:r>
          </a:p>
          <a:p>
            <a:pPr lvl="3"/>
            <a:r>
              <a:rPr kumimoji="1" lang="en-US" altLang="zh-CN" dirty="0"/>
              <a:t>A single CPU write is atomic, no need to do the atomic CAS</a:t>
            </a:r>
          </a:p>
          <a:p>
            <a:r>
              <a:rPr kumimoji="1" lang="en-US" altLang="zh-CN" dirty="0"/>
              <a:t>Locking is costly especially compared to reads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F4216E-479A-A6EA-B4FC-E74D2C3B9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86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B4B26B-7FDC-55D9-8BDF-B4A59F5B9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Locking preliminary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E3272-6EC8-CAAC-75E3-55380F4965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4471925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Many implementation exists to achieve the best performance &amp; scalability</a:t>
            </a:r>
          </a:p>
          <a:p>
            <a:pPr lvl="1"/>
            <a:r>
              <a:rPr kumimoji="1" lang="en-US" altLang="zh-CN" dirty="0"/>
              <a:t>Still an active topic in system research </a:t>
            </a:r>
          </a:p>
          <a:p>
            <a:r>
              <a:rPr kumimoji="1" lang="en-US" altLang="zh-CN" dirty="0"/>
              <a:t>We will focus on the basic design </a:t>
            </a:r>
          </a:p>
          <a:p>
            <a:pPr lvl="1"/>
            <a:r>
              <a:rPr kumimoji="1" lang="en-US" altLang="zh-CN" dirty="0"/>
              <a:t>The details will be left to the OS class </a:t>
            </a:r>
          </a:p>
          <a:p>
            <a:r>
              <a:rPr kumimoji="1" lang="en-US" altLang="zh-CN" dirty="0"/>
              <a:t>Basic </a:t>
            </a:r>
            <a:r>
              <a:rPr kumimoji="1" lang="en-US" altLang="zh-CN" dirty="0" err="1"/>
              <a:t>impl</a:t>
            </a:r>
            <a:r>
              <a:rPr kumimoji="1" lang="en-US" altLang="zh-CN" dirty="0"/>
              <a:t>: using a flag to indicate whether the log is hold </a:t>
            </a:r>
          </a:p>
          <a:p>
            <a:pPr lvl="1"/>
            <a:r>
              <a:rPr kumimoji="1" lang="en-US" altLang="zh-CN" dirty="0"/>
              <a:t>Acquire:  read the current flag, if not locked, then set it as locked </a:t>
            </a:r>
          </a:p>
          <a:p>
            <a:r>
              <a:rPr kumimoji="1" lang="en-US" altLang="zh-CN" dirty="0"/>
              <a:t>Interestingly, acquiring the lock itself also requires before-of-after</a:t>
            </a:r>
          </a:p>
          <a:p>
            <a:pPr lvl="1"/>
            <a:r>
              <a:rPr kumimoji="1" lang="en-US" altLang="zh-CN" dirty="0"/>
              <a:t>Both threads will read the current lock status </a:t>
            </a:r>
          </a:p>
          <a:p>
            <a:pPr lvl="1"/>
            <a:r>
              <a:rPr kumimoji="1" lang="en-US" altLang="zh-CN" dirty="0"/>
              <a:t>If the status is not locked, update it to locked </a:t>
            </a:r>
          </a:p>
          <a:p>
            <a:pPr lvl="2"/>
            <a:r>
              <a:rPr kumimoji="1" lang="en-US" altLang="zh-CN" dirty="0"/>
              <a:t>What if two threads concurrently read an unlocked state?   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BD8013-5E2E-EA57-679E-F5A2A1A4E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524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7A274-2267-C644-4A77-6843FEB3B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Locking preliminary: atomic compare and swap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318BEE-8CC7-2B1B-9446-3FB7FCB76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686800" cy="3771636"/>
          </a:xfrm>
        </p:spPr>
        <p:txBody>
          <a:bodyPr/>
          <a:lstStyle/>
          <a:p>
            <a:r>
              <a:rPr lang="en-US" altLang="zh-CN" dirty="0"/>
              <a:t>Hardware primitive to guarantee before-or-after atomicity </a:t>
            </a:r>
          </a:p>
          <a:p>
            <a:pPr lvl="1"/>
            <a:r>
              <a:rPr lang="en-US" altLang="zh-CN" dirty="0"/>
              <a:t>Compare-and-swap (on SPARC)</a:t>
            </a:r>
          </a:p>
          <a:p>
            <a:pPr lvl="1"/>
            <a:r>
              <a:rPr lang="en-US" altLang="zh-CN" dirty="0"/>
              <a:t>Compare-and-exchange (on x86)</a:t>
            </a:r>
          </a:p>
          <a:p>
            <a:pPr lvl="1"/>
            <a:r>
              <a:rPr lang="en-US" altLang="zh-CN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Lock prefix</a:t>
            </a:r>
            <a:r>
              <a:rPr lang="en-US" altLang="zh-CN" dirty="0">
                <a:highlight>
                  <a:srgbClr val="FFFF00"/>
                </a:highlight>
              </a:rPr>
              <a:t> </a:t>
            </a:r>
            <a:r>
              <a:rPr lang="en-US" altLang="zh-CN" dirty="0"/>
              <a:t>to ensure an instruction is atomically executed on a memory address</a:t>
            </a:r>
          </a:p>
          <a:p>
            <a:pPr lvl="1"/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1DAC89-6A57-EC0C-5BB7-E8F5F0ED5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A0D6E8-81DC-9541-433D-C25D6FD2D403}"/>
              </a:ext>
            </a:extLst>
          </p:cNvPr>
          <p:cNvSpPr/>
          <p:nvPr/>
        </p:nvSpPr>
        <p:spPr>
          <a:xfrm>
            <a:off x="457200" y="3344627"/>
            <a:ext cx="856895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</a:rPr>
              <a:t>1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CompareAndSwap</a:t>
            </a:r>
            <a:r>
              <a:rPr lang="en-US" altLang="zh-CN" dirty="0"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expected,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new) {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2     </a:t>
            </a:r>
            <a:r>
              <a:rPr lang="en-US" altLang="zh-CN" dirty="0" err="1">
                <a:latin typeface="Consolas" panose="020B0609020204030204" pitchFamily="49" charset="0"/>
              </a:rPr>
              <a:t>int</a:t>
            </a:r>
            <a:r>
              <a:rPr lang="en-US" altLang="zh-CN" dirty="0">
                <a:latin typeface="Consolas" panose="020B0609020204030204" pitchFamily="49" charset="0"/>
              </a:rPr>
              <a:t> actual =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3     if (actual == expected)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4         *</a:t>
            </a:r>
            <a:r>
              <a:rPr lang="en-US" altLang="zh-CN" dirty="0" err="1">
                <a:latin typeface="Consolas" panose="020B0609020204030204" pitchFamily="49" charset="0"/>
              </a:rPr>
              <a:t>ptr</a:t>
            </a:r>
            <a:r>
              <a:rPr lang="en-US" altLang="zh-CN" dirty="0">
                <a:latin typeface="Consolas" panose="020B0609020204030204" pitchFamily="49" charset="0"/>
              </a:rPr>
              <a:t> = new;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5     return actual;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6 } </a:t>
            </a:r>
            <a:r>
              <a:rPr lang="en-US" altLang="zh-CN" dirty="0">
                <a:solidFill>
                  <a:srgbClr val="00B050"/>
                </a:solidFill>
                <a:latin typeface="Consolas" panose="020B0609020204030204" pitchFamily="49" charset="0"/>
              </a:rPr>
              <a:t>// hardware ensures atomicity </a:t>
            </a:r>
            <a:endParaRPr lang="zh-CN" altLang="en-US" sz="4800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268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Locking (Spin Lock) using Compare-and-swap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7200" y="1345332"/>
            <a:ext cx="843528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onsolas" panose="020B0609020204030204" pitchFamily="49" charset="0"/>
              </a:rPr>
              <a:t>1 </a:t>
            </a:r>
            <a:r>
              <a:rPr lang="en-US" altLang="zh-CN" sz="1600" dirty="0" err="1">
                <a:latin typeface="Consolas" panose="020B0609020204030204" pitchFamily="49" charset="0"/>
              </a:rPr>
              <a:t>typedef</a:t>
            </a:r>
            <a:r>
              <a:rPr lang="en-US" altLang="zh-CN" sz="1600" dirty="0">
                <a:latin typeface="Consolas" panose="020B0609020204030204" pitchFamily="49" charset="0"/>
              </a:rPr>
              <a:t> </a:t>
            </a:r>
            <a:r>
              <a:rPr lang="en-US" altLang="zh-CN" sz="1600" dirty="0" err="1">
                <a:latin typeface="Consolas" panose="020B0609020204030204" pitchFamily="49" charset="0"/>
              </a:rPr>
              <a:t>struct</a:t>
            </a:r>
            <a:r>
              <a:rPr lang="en-US" altLang="zh-CN" sz="1600" dirty="0">
                <a:latin typeface="Consolas" panose="020B0609020204030204" pitchFamily="49" charset="0"/>
              </a:rPr>
              <a:t> __</a:t>
            </a:r>
            <a:r>
              <a:rPr lang="en-US" altLang="zh-CN" sz="1600" dirty="0" err="1">
                <a:latin typeface="Consolas" panose="020B0609020204030204" pitchFamily="49" charset="0"/>
              </a:rPr>
              <a:t>lock_t</a:t>
            </a:r>
            <a:r>
              <a:rPr lang="en-US" altLang="zh-CN" sz="1600" dirty="0">
                <a:latin typeface="Consolas" panose="020B0609020204030204" pitchFamily="49" charset="0"/>
              </a:rPr>
              <a:t>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2     </a:t>
            </a:r>
            <a:r>
              <a:rPr lang="en-US" altLang="zh-CN" sz="1600" dirty="0" err="1">
                <a:latin typeface="Consolas" panose="020B0609020204030204" pitchFamily="49" charset="0"/>
              </a:rPr>
              <a:t>int</a:t>
            </a:r>
            <a:r>
              <a:rPr lang="en-US" altLang="zh-CN" sz="1600" dirty="0">
                <a:latin typeface="Consolas" panose="020B0609020204030204" pitchFamily="49" charset="0"/>
              </a:rPr>
              <a:t> flag;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3 } </a:t>
            </a:r>
            <a:r>
              <a:rPr lang="en-US" altLang="zh-CN" sz="1600" dirty="0" err="1">
                <a:latin typeface="Consolas" panose="020B0609020204030204" pitchFamily="49" charset="0"/>
              </a:rPr>
              <a:t>lock_t</a:t>
            </a:r>
            <a:r>
              <a:rPr lang="en-US" altLang="zh-CN" sz="1600" dirty="0"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4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5 void </a:t>
            </a:r>
            <a:r>
              <a:rPr lang="en-US" altLang="zh-CN" sz="1600" b="1" dirty="0" err="1">
                <a:solidFill>
                  <a:srgbClr val="0096FF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lock_t</a:t>
            </a:r>
            <a:r>
              <a:rPr lang="en-US" altLang="zh-CN" sz="1600" dirty="0">
                <a:latin typeface="Consolas" panose="020B0609020204030204" pitchFamily="49" charset="0"/>
              </a:rPr>
              <a:t> *lock)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6    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 0 indicates that lock is available, 1 that it is held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7     lock-&gt;flag = 0;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8 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9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10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</a:rPr>
              <a:t>lock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lock_t</a:t>
            </a:r>
            <a:r>
              <a:rPr lang="en-US" altLang="zh-CN" sz="1600" dirty="0">
                <a:latin typeface="Consolas" panose="020B0609020204030204" pitchFamily="49" charset="0"/>
              </a:rPr>
              <a:t> *lock)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11     while (</a:t>
            </a:r>
            <a:r>
              <a:rPr lang="en-US" altLang="zh-CN" sz="1600" dirty="0" err="1">
                <a:solidFill>
                  <a:srgbClr val="FF2600"/>
                </a:solidFill>
                <a:latin typeface="Consolas" panose="020B0609020204030204" pitchFamily="49" charset="0"/>
              </a:rPr>
              <a:t>CompareAndSwap</a:t>
            </a:r>
            <a:r>
              <a:rPr lang="en-US" altLang="zh-CN" sz="1600" dirty="0">
                <a:latin typeface="Consolas" panose="020B0609020204030204" pitchFamily="49" charset="0"/>
              </a:rPr>
              <a:t>(&amp;lock-&gt;flag, 0, 1) == 1)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12     ; </a:t>
            </a:r>
            <a:r>
              <a:rPr lang="en-US" altLang="zh-CN" sz="1600" dirty="0">
                <a:solidFill>
                  <a:schemeClr val="accent3">
                    <a:lumMod val="75000"/>
                  </a:schemeClr>
                </a:solidFill>
                <a:latin typeface="Consolas" panose="020B0609020204030204" pitchFamily="49" charset="0"/>
              </a:rPr>
              <a:t>// spin-wait (do nothing)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13 }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14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15 void </a:t>
            </a:r>
            <a:r>
              <a:rPr lang="en-US" altLang="zh-CN" sz="1600" b="1" dirty="0">
                <a:solidFill>
                  <a:srgbClr val="0096FF"/>
                </a:solidFill>
                <a:latin typeface="Consolas" panose="020B0609020204030204" pitchFamily="49" charset="0"/>
              </a:rPr>
              <a:t>unlock</a:t>
            </a:r>
            <a:r>
              <a:rPr lang="en-US" altLang="zh-CN" sz="1600" dirty="0">
                <a:latin typeface="Consolas" panose="020B0609020204030204" pitchFamily="49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</a:rPr>
              <a:t>lock_t</a:t>
            </a:r>
            <a:r>
              <a:rPr lang="en-US" altLang="zh-CN" sz="1600" dirty="0">
                <a:latin typeface="Consolas" panose="020B0609020204030204" pitchFamily="49" charset="0"/>
              </a:rPr>
              <a:t> *lock) {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16     lock-&gt;flag = 0;</a:t>
            </a:r>
          </a:p>
          <a:p>
            <a:r>
              <a:rPr lang="en-US" altLang="zh-CN" sz="1600" dirty="0">
                <a:latin typeface="Consolas" panose="020B0609020204030204" pitchFamily="49" charset="0"/>
              </a:rPr>
              <a:t>17 }</a:t>
            </a:r>
            <a:endParaRPr lang="zh-CN" altLang="en-US" sz="4400" dirty="0">
              <a:latin typeface="Consolas" panose="020B0609020204030204" pitchFamily="49" charset="0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23528" y="3577580"/>
            <a:ext cx="6696744" cy="1008112"/>
          </a:xfrm>
          <a:prstGeom prst="roundRect">
            <a:avLst>
              <a:gd name="adj" fmla="val 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7997D8A1-0017-0B3E-4103-06B074E9BFD0}"/>
              </a:ext>
            </a:extLst>
          </p:cNvPr>
          <p:cNvSpPr/>
          <p:nvPr/>
        </p:nvSpPr>
        <p:spPr>
          <a:xfrm>
            <a:off x="323528" y="5017740"/>
            <a:ext cx="6696744" cy="288032"/>
          </a:xfrm>
          <a:prstGeom prst="roundRect">
            <a:avLst>
              <a:gd name="adj" fmla="val 0"/>
            </a:avLst>
          </a:prstGeom>
          <a:noFill/>
          <a:ln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9468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F38950-43F2-CD8C-D1DC-C77C3CC2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Atomic operations are costly for spin lock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F115A55-23CB-7A92-C2D1-4990A3183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119" y="1046626"/>
            <a:ext cx="6314317" cy="483521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A1BBCE-DEEC-FD03-603D-77F3188FA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BB6CE207-C42A-DBC8-D32B-1ED9A2DD8F34}"/>
              </a:ext>
            </a:extLst>
          </p:cNvPr>
          <p:cNvSpPr/>
          <p:nvPr/>
        </p:nvSpPr>
        <p:spPr>
          <a:xfrm>
            <a:off x="2195736" y="2425452"/>
            <a:ext cx="1800200" cy="432048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CB077B7E-C80E-C91D-E38E-1971933F5FE1}"/>
              </a:ext>
            </a:extLst>
          </p:cNvPr>
          <p:cNvSpPr/>
          <p:nvPr/>
        </p:nvSpPr>
        <p:spPr>
          <a:xfrm>
            <a:off x="2256981" y="3780478"/>
            <a:ext cx="1800200" cy="432048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39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919FF8-903B-9A4F-B6B0-ADC1C7266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OCC's Problem: False Aborts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E19DFB-A90C-F243-8420-5C9F4D3D4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136" y="1045450"/>
            <a:ext cx="8229600" cy="3771636"/>
          </a:xfrm>
        </p:spPr>
        <p:txBody>
          <a:bodyPr/>
          <a:lstStyle/>
          <a:p>
            <a:r>
              <a:rPr lang="en-US" altLang="zh-CN" dirty="0"/>
              <a:t>Some transactions aborted by OCC could have been allowed to commit without causing an </a:t>
            </a:r>
            <a:r>
              <a:rPr lang="en-US" altLang="zh-CN" dirty="0" err="1"/>
              <a:t>unserializable</a:t>
            </a:r>
            <a:r>
              <a:rPr lang="en-US" altLang="zh-CN" dirty="0"/>
              <a:t> schedule</a:t>
            </a:r>
          </a:p>
          <a:p>
            <a:endParaRPr kumimoji="1" lang="zh-CN" altLang="en-US" b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B5523D-B579-D548-8802-2323F7FE2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grpSp>
        <p:nvGrpSpPr>
          <p:cNvPr id="5" name="Group 24">
            <a:extLst>
              <a:ext uri="{FF2B5EF4-FFF2-40B4-BE49-F238E27FC236}">
                <a16:creationId xmlns:a16="http://schemas.microsoft.com/office/drawing/2014/main" id="{2C4842BC-A41E-6144-A962-2F45A5BA96EB}"/>
              </a:ext>
            </a:extLst>
          </p:cNvPr>
          <p:cNvGrpSpPr/>
          <p:nvPr/>
        </p:nvGrpSpPr>
        <p:grpSpPr>
          <a:xfrm>
            <a:off x="2267744" y="2632071"/>
            <a:ext cx="5295106" cy="2415436"/>
            <a:chOff x="2621742" y="1753375"/>
            <a:chExt cx="7060141" cy="3220581"/>
          </a:xfrm>
        </p:grpSpPr>
        <p:sp>
          <p:nvSpPr>
            <p:cNvPr id="6" name="Rectangle 25">
              <a:extLst>
                <a:ext uri="{FF2B5EF4-FFF2-40B4-BE49-F238E27FC236}">
                  <a16:creationId xmlns:a16="http://schemas.microsoft.com/office/drawing/2014/main" id="{5B000AF4-504C-9043-A458-0292DB145C7F}"/>
                </a:ext>
              </a:extLst>
            </p:cNvPr>
            <p:cNvSpPr/>
            <p:nvPr/>
          </p:nvSpPr>
          <p:spPr>
            <a:xfrm>
              <a:off x="4453044" y="4594584"/>
              <a:ext cx="1189239" cy="37937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Abort</a:t>
              </a:r>
            </a:p>
          </p:txBody>
        </p:sp>
        <p:grpSp>
          <p:nvGrpSpPr>
            <p:cNvPr id="7" name="Group 28">
              <a:extLst>
                <a:ext uri="{FF2B5EF4-FFF2-40B4-BE49-F238E27FC236}">
                  <a16:creationId xmlns:a16="http://schemas.microsoft.com/office/drawing/2014/main" id="{C0A8B666-03F8-DE49-A45B-3406D2DFD2A6}"/>
                </a:ext>
              </a:extLst>
            </p:cNvPr>
            <p:cNvGrpSpPr/>
            <p:nvPr/>
          </p:nvGrpSpPr>
          <p:grpSpPr>
            <a:xfrm>
              <a:off x="2621742" y="1924759"/>
              <a:ext cx="1690277" cy="400109"/>
              <a:chOff x="2563863" y="2012050"/>
              <a:chExt cx="1690277" cy="400109"/>
            </a:xfrm>
          </p:grpSpPr>
          <p:sp>
            <p:nvSpPr>
              <p:cNvPr id="21" name="TextBox 42">
                <a:extLst>
                  <a:ext uri="{FF2B5EF4-FFF2-40B4-BE49-F238E27FC236}">
                    <a16:creationId xmlns:a16="http://schemas.microsoft.com/office/drawing/2014/main" id="{6559E1F4-66D1-8848-B191-9241ED63234C}"/>
                  </a:ext>
                </a:extLst>
              </p:cNvPr>
              <p:cNvSpPr txBox="1"/>
              <p:nvPr/>
            </p:nvSpPr>
            <p:spPr>
              <a:xfrm>
                <a:off x="3032395" y="2031920"/>
                <a:ext cx="1221745" cy="369332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B = A + B;</a:t>
                </a:r>
              </a:p>
            </p:txBody>
          </p:sp>
          <p:sp>
            <p:nvSpPr>
              <p:cNvPr id="22" name="TextBox 43">
                <a:extLst>
                  <a:ext uri="{FF2B5EF4-FFF2-40B4-BE49-F238E27FC236}">
                    <a16:creationId xmlns:a16="http://schemas.microsoft.com/office/drawing/2014/main" id="{329D6E2B-0FCB-8C47-A8B6-9EC388C0796D}"/>
                  </a:ext>
                </a:extLst>
              </p:cNvPr>
              <p:cNvSpPr txBox="1"/>
              <p:nvPr/>
            </p:nvSpPr>
            <p:spPr>
              <a:xfrm>
                <a:off x="2563863" y="2012050"/>
                <a:ext cx="638952" cy="4001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T1:</a:t>
                </a:r>
              </a:p>
            </p:txBody>
          </p:sp>
        </p:grpSp>
        <p:grpSp>
          <p:nvGrpSpPr>
            <p:cNvPr id="8" name="Group 29">
              <a:extLst>
                <a:ext uri="{FF2B5EF4-FFF2-40B4-BE49-F238E27FC236}">
                  <a16:creationId xmlns:a16="http://schemas.microsoft.com/office/drawing/2014/main" id="{B83FF484-11FF-A04C-9B62-26CD9E98FFC2}"/>
                </a:ext>
              </a:extLst>
            </p:cNvPr>
            <p:cNvGrpSpPr/>
            <p:nvPr/>
          </p:nvGrpSpPr>
          <p:grpSpPr>
            <a:xfrm>
              <a:off x="7882353" y="1921128"/>
              <a:ext cx="1799530" cy="402663"/>
              <a:chOff x="24801" y="3096195"/>
              <a:chExt cx="1685355" cy="313458"/>
            </a:xfrm>
          </p:grpSpPr>
          <p:sp>
            <p:nvSpPr>
              <p:cNvPr id="19" name="TextBox 40">
                <a:extLst>
                  <a:ext uri="{FF2B5EF4-FFF2-40B4-BE49-F238E27FC236}">
                    <a16:creationId xmlns:a16="http://schemas.microsoft.com/office/drawing/2014/main" id="{026558AF-184C-924C-906E-6C9A0A89D977}"/>
                  </a:ext>
                </a:extLst>
              </p:cNvPr>
              <p:cNvSpPr txBox="1"/>
              <p:nvPr/>
            </p:nvSpPr>
            <p:spPr>
              <a:xfrm>
                <a:off x="456479" y="3096195"/>
                <a:ext cx="1253677" cy="287511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latin typeface="Arial" panose="020B0604020202020204" pitchFamily="34" charset="0"/>
                    <a:cs typeface="Arial" panose="020B0604020202020204" pitchFamily="34" charset="0"/>
                  </a:rPr>
                  <a:t>A = A * 1.1;</a:t>
                </a:r>
              </a:p>
            </p:txBody>
          </p:sp>
          <p:sp>
            <p:nvSpPr>
              <p:cNvPr id="20" name="TextBox 41">
                <a:extLst>
                  <a:ext uri="{FF2B5EF4-FFF2-40B4-BE49-F238E27FC236}">
                    <a16:creationId xmlns:a16="http://schemas.microsoft.com/office/drawing/2014/main" id="{5B7043C0-B32B-0D4D-B136-12020D982821}"/>
                  </a:ext>
                </a:extLst>
              </p:cNvPr>
              <p:cNvSpPr txBox="1"/>
              <p:nvPr/>
            </p:nvSpPr>
            <p:spPr>
              <a:xfrm>
                <a:off x="24801" y="3098183"/>
                <a:ext cx="574828" cy="311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T2:</a:t>
                </a:r>
              </a:p>
            </p:txBody>
          </p:sp>
        </p:grpSp>
        <p:sp>
          <p:nvSpPr>
            <p:cNvPr id="9" name="TextBox 30">
              <a:extLst>
                <a:ext uri="{FF2B5EF4-FFF2-40B4-BE49-F238E27FC236}">
                  <a16:creationId xmlns:a16="http://schemas.microsoft.com/office/drawing/2014/main" id="{5D547A37-0D34-7249-BAF0-7A0818D94D52}"/>
                </a:ext>
              </a:extLst>
            </p:cNvPr>
            <p:cNvSpPr txBox="1"/>
            <p:nvPr/>
          </p:nvSpPr>
          <p:spPr>
            <a:xfrm>
              <a:off x="4438853" y="3253642"/>
              <a:ext cx="1206247" cy="4001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R(A);</a:t>
              </a:r>
            </a:p>
          </p:txBody>
        </p:sp>
        <p:sp>
          <p:nvSpPr>
            <p:cNvPr id="10" name="TextBox 31">
              <a:extLst>
                <a:ext uri="{FF2B5EF4-FFF2-40B4-BE49-F238E27FC236}">
                  <a16:creationId xmlns:a16="http://schemas.microsoft.com/office/drawing/2014/main" id="{04E80775-EBDC-3B41-AC8A-CD85045079CE}"/>
                </a:ext>
              </a:extLst>
            </p:cNvPr>
            <p:cNvSpPr txBox="1"/>
            <p:nvPr/>
          </p:nvSpPr>
          <p:spPr>
            <a:xfrm>
              <a:off x="6615391" y="3237674"/>
              <a:ext cx="1245675" cy="4001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350">
                  <a:latin typeface="Arial" panose="020B0604020202020204" pitchFamily="34" charset="0"/>
                  <a:cs typeface="Arial" panose="020B0604020202020204" pitchFamily="34" charset="0"/>
                </a:rPr>
                <a:t>R(A);</a:t>
              </a:r>
              <a:endParaRPr lang="en-US" sz="13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TextBox 32">
              <a:extLst>
                <a:ext uri="{FF2B5EF4-FFF2-40B4-BE49-F238E27FC236}">
                  <a16:creationId xmlns:a16="http://schemas.microsoft.com/office/drawing/2014/main" id="{40F87F29-B68C-C742-B221-03DE40383FCC}"/>
                </a:ext>
              </a:extLst>
            </p:cNvPr>
            <p:cNvSpPr txBox="1"/>
            <p:nvPr/>
          </p:nvSpPr>
          <p:spPr>
            <a:xfrm>
              <a:off x="4444078" y="3665108"/>
              <a:ext cx="1201023" cy="4001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R(B);</a:t>
              </a:r>
            </a:p>
          </p:txBody>
        </p:sp>
        <p:sp>
          <p:nvSpPr>
            <p:cNvPr id="12" name="TextBox 33">
              <a:extLst>
                <a:ext uri="{FF2B5EF4-FFF2-40B4-BE49-F238E27FC236}">
                  <a16:creationId xmlns:a16="http://schemas.microsoft.com/office/drawing/2014/main" id="{DB4258E3-E2B3-1E44-A573-F825EE3668F1}"/>
                </a:ext>
              </a:extLst>
            </p:cNvPr>
            <p:cNvSpPr txBox="1"/>
            <p:nvPr/>
          </p:nvSpPr>
          <p:spPr>
            <a:xfrm>
              <a:off x="4436036" y="2850938"/>
              <a:ext cx="1206247" cy="4001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BEGIN</a:t>
              </a:r>
            </a:p>
          </p:txBody>
        </p:sp>
        <p:sp>
          <p:nvSpPr>
            <p:cNvPr id="13" name="TextBox 34">
              <a:extLst>
                <a:ext uri="{FF2B5EF4-FFF2-40B4-BE49-F238E27FC236}">
                  <a16:creationId xmlns:a16="http://schemas.microsoft.com/office/drawing/2014/main" id="{BFC4895A-EC43-2543-BFEE-F89BE3777A86}"/>
                </a:ext>
              </a:extLst>
            </p:cNvPr>
            <p:cNvSpPr txBox="1"/>
            <p:nvPr/>
          </p:nvSpPr>
          <p:spPr>
            <a:xfrm>
              <a:off x="6610133" y="2834404"/>
              <a:ext cx="1245675" cy="4001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BEGIN</a:t>
              </a:r>
            </a:p>
          </p:txBody>
        </p:sp>
        <p:sp>
          <p:nvSpPr>
            <p:cNvPr id="14" name="Oval 35">
              <a:extLst>
                <a:ext uri="{FF2B5EF4-FFF2-40B4-BE49-F238E27FC236}">
                  <a16:creationId xmlns:a16="http://schemas.microsoft.com/office/drawing/2014/main" id="{645F0F66-45AB-9D48-AA8A-9EF43813D8E3}"/>
                </a:ext>
              </a:extLst>
            </p:cNvPr>
            <p:cNvSpPr/>
            <p:nvPr/>
          </p:nvSpPr>
          <p:spPr>
            <a:xfrm>
              <a:off x="4345579" y="1763319"/>
              <a:ext cx="1373532" cy="10090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Thread1</a:t>
              </a:r>
            </a:p>
          </p:txBody>
        </p:sp>
        <p:sp>
          <p:nvSpPr>
            <p:cNvPr id="15" name="Oval 36">
              <a:extLst>
                <a:ext uri="{FF2B5EF4-FFF2-40B4-BE49-F238E27FC236}">
                  <a16:creationId xmlns:a16="http://schemas.microsoft.com/office/drawing/2014/main" id="{FA367D06-3E58-2B41-9DBF-5C99FA57A263}"/>
                </a:ext>
              </a:extLst>
            </p:cNvPr>
            <p:cNvSpPr/>
            <p:nvPr/>
          </p:nvSpPr>
          <p:spPr>
            <a:xfrm>
              <a:off x="6524917" y="1753375"/>
              <a:ext cx="1357435" cy="100906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>
                  <a:latin typeface="Arial" panose="020B0604020202020204" pitchFamily="34" charset="0"/>
                  <a:cs typeface="Arial" panose="020B0604020202020204" pitchFamily="34" charset="0"/>
                </a:rPr>
                <a:t>Thread2</a:t>
              </a:r>
              <a:endParaRPr lang="en-US" sz="11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TextBox 37">
              <a:extLst>
                <a:ext uri="{FF2B5EF4-FFF2-40B4-BE49-F238E27FC236}">
                  <a16:creationId xmlns:a16="http://schemas.microsoft.com/office/drawing/2014/main" id="{842EF850-14DE-0642-A9FE-0EF9EB7E3ADD}"/>
                </a:ext>
              </a:extLst>
            </p:cNvPr>
            <p:cNvSpPr txBox="1"/>
            <p:nvPr/>
          </p:nvSpPr>
          <p:spPr>
            <a:xfrm>
              <a:off x="4453044" y="4086449"/>
              <a:ext cx="1201023" cy="40010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W(B);</a:t>
              </a:r>
            </a:p>
          </p:txBody>
        </p:sp>
        <p:sp>
          <p:nvSpPr>
            <p:cNvPr id="17" name="TextBox 38">
              <a:extLst>
                <a:ext uri="{FF2B5EF4-FFF2-40B4-BE49-F238E27FC236}">
                  <a16:creationId xmlns:a16="http://schemas.microsoft.com/office/drawing/2014/main" id="{31D0B3AC-11A9-2A40-A9DB-F41AD373A6D2}"/>
                </a:ext>
              </a:extLst>
            </p:cNvPr>
            <p:cNvSpPr txBox="1"/>
            <p:nvPr/>
          </p:nvSpPr>
          <p:spPr>
            <a:xfrm>
              <a:off x="6624358" y="3659009"/>
              <a:ext cx="1245675" cy="40010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sz="1350" dirty="0">
                  <a:latin typeface="Arial" panose="020B0604020202020204" pitchFamily="34" charset="0"/>
                  <a:cs typeface="Arial" panose="020B0604020202020204" pitchFamily="34" charset="0"/>
                </a:rPr>
                <a:t>W(A);</a:t>
              </a:r>
            </a:p>
          </p:txBody>
        </p:sp>
        <p:sp>
          <p:nvSpPr>
            <p:cNvPr id="18" name="Rectangle 39">
              <a:extLst>
                <a:ext uri="{FF2B5EF4-FFF2-40B4-BE49-F238E27FC236}">
                  <a16:creationId xmlns:a16="http://schemas.microsoft.com/office/drawing/2014/main" id="{6674B952-F9E1-0442-BCF7-AA2DFB0DC2DE}"/>
                </a:ext>
              </a:extLst>
            </p:cNvPr>
            <p:cNvSpPr/>
            <p:nvPr/>
          </p:nvSpPr>
          <p:spPr>
            <a:xfrm>
              <a:off x="6624358" y="4121017"/>
              <a:ext cx="1231450" cy="348996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35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Commit</a:t>
              </a:r>
            </a:p>
          </p:txBody>
        </p:sp>
      </p:grpSp>
      <p:cxnSp>
        <p:nvCxnSpPr>
          <p:cNvPr id="23" name="Straight Arrow Connector 46">
            <a:extLst>
              <a:ext uri="{FF2B5EF4-FFF2-40B4-BE49-F238E27FC236}">
                <a16:creationId xmlns:a16="http://schemas.microsoft.com/office/drawing/2014/main" id="{D456EAEF-7E56-C848-91A6-3CE48088D934}"/>
              </a:ext>
            </a:extLst>
          </p:cNvPr>
          <p:cNvCxnSpPr>
            <a:stCxn id="9" idx="3"/>
            <a:endCxn id="17" idx="1"/>
          </p:cNvCxnSpPr>
          <p:nvPr/>
        </p:nvCxnSpPr>
        <p:spPr>
          <a:xfrm>
            <a:off x="4535263" y="3895770"/>
            <a:ext cx="734444" cy="30402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7">
            <a:extLst>
              <a:ext uri="{FF2B5EF4-FFF2-40B4-BE49-F238E27FC236}">
                <a16:creationId xmlns:a16="http://schemas.microsoft.com/office/drawing/2014/main" id="{F474895B-CAC0-AB4C-93B7-EDFFDE77E495}"/>
              </a:ext>
            </a:extLst>
          </p:cNvPr>
          <p:cNvSpPr txBox="1"/>
          <p:nvPr/>
        </p:nvSpPr>
        <p:spPr>
          <a:xfrm>
            <a:off x="101601" y="3525664"/>
            <a:ext cx="30302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cycle is formed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 only allows serialized execution of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T2, T1</a:t>
            </a:r>
            <a:r>
              <a:rPr lang="en-US" sz="1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but is not able to recognize serialized execution of 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T1, T2.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T1 is falsely aborted</a:t>
            </a:r>
          </a:p>
        </p:txBody>
      </p:sp>
      <p:sp>
        <p:nvSpPr>
          <p:cNvPr id="25" name="TextBox 48">
            <a:extLst>
              <a:ext uri="{FF2B5EF4-FFF2-40B4-BE49-F238E27FC236}">
                <a16:creationId xmlns:a16="http://schemas.microsoft.com/office/drawing/2014/main" id="{06BF7E60-9A96-E544-817B-E5F0359B0B91}"/>
              </a:ext>
            </a:extLst>
          </p:cNvPr>
          <p:cNvSpPr txBox="1"/>
          <p:nvPr/>
        </p:nvSpPr>
        <p:spPr>
          <a:xfrm>
            <a:off x="4741676" y="3725318"/>
            <a:ext cx="5147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rw</a:t>
            </a:r>
            <a:endParaRPr lang="en-US" sz="15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31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7BC4D-1E6C-864D-83D5-4E64E0F8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OCC's Problem: False Aborts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0C4A4-8BFE-9C4A-8697-14DAB93AD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Some transactions aborted by OCC could have been allowed to commit without causing an </a:t>
            </a:r>
            <a:r>
              <a:rPr lang="en-US" altLang="zh-CN" dirty="0" err="1"/>
              <a:t>unserializable</a:t>
            </a:r>
            <a:r>
              <a:rPr lang="en-US" altLang="zh-CN" dirty="0"/>
              <a:t> schedule</a:t>
            </a:r>
          </a:p>
          <a:p>
            <a:r>
              <a:rPr kumimoji="1" lang="en-US" altLang="zh-CN" dirty="0"/>
              <a:t>Especially for TXs with a lot of reads</a:t>
            </a:r>
          </a:p>
          <a:p>
            <a:pPr lvl="1"/>
            <a:r>
              <a:rPr kumimoji="1" lang="en-US" altLang="zh-CN" dirty="0"/>
              <a:t>E.g., read a lot of items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→</a:t>
            </a:r>
            <a:r>
              <a:rPr kumimoji="1" lang="zh-CN" altLang="en-US" dirty="0"/>
              <a:t> </a:t>
            </a:r>
            <a:r>
              <a:rPr kumimoji="1" lang="en-US" altLang="zh-CN" dirty="0"/>
              <a:t>easier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abort</a:t>
            </a:r>
          </a:p>
          <a:p>
            <a:pPr lvl="1"/>
            <a:r>
              <a:rPr kumimoji="1" lang="en-US" altLang="zh-CN" dirty="0"/>
              <a:t>May abort </a:t>
            </a:r>
            <a:r>
              <a:rPr kumimoji="1" lang="en-US" altLang="zh-CN" i="1" dirty="0"/>
              <a:t>even under low-contention </a:t>
            </a:r>
            <a:endParaRPr kumimoji="1"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05CD5E-A05A-3F43-A13A-F8D1092E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294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30EA94-1763-0D45-A876-29AE509A4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OCC's Problem: </a:t>
            </a:r>
            <a:r>
              <a:rPr kumimoji="1" lang="en-US" altLang="zh-CN" dirty="0" err="1"/>
              <a:t>livelock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9D04BC-1C13-7345-BA59-4DBBC1BBE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Under high contention, OCC may continuously abort </a:t>
            </a:r>
          </a:p>
          <a:p>
            <a:pPr lvl="1"/>
            <a:r>
              <a:rPr kumimoji="1" lang="en-US" altLang="zh-CN" dirty="0"/>
              <a:t>Especially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large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read/write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sets,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execution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time</a:t>
            </a:r>
          </a:p>
          <a:p>
            <a:pPr lvl="1"/>
            <a:r>
              <a:rPr kumimoji="1" lang="en-US" altLang="zh-CN" dirty="0"/>
              <a:t>Transaction is executing, but no progress!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5F20C2-0941-384D-A0BC-DEDEA311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5065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2DAD5D-2DAC-274F-9C7C-6CBA894A5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2PL vs. OCC: in a nutshell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3398E3-7839-8848-A8D1-0AD224924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25BEFB97-657B-D743-BC11-11C767FF05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87277"/>
            <a:ext cx="6021260" cy="35116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00C0DB-111D-1A4D-880D-6ABA83AEB08B}"/>
              </a:ext>
            </a:extLst>
          </p:cNvPr>
          <p:cNvSpPr txBox="1"/>
          <p:nvPr/>
        </p:nvSpPr>
        <p:spPr>
          <a:xfrm>
            <a:off x="0" y="5264431"/>
            <a:ext cx="121617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dirty="0"/>
              <a:t>Source</a:t>
            </a:r>
            <a:r>
              <a:rPr kumimoji="1" lang="en-US" altLang="zh-CN" dirty="0"/>
              <a:t>:</a:t>
            </a:r>
            <a:r>
              <a:rPr kumimoji="1" lang="zh-CN" altLang="en-US" dirty="0"/>
              <a:t> </a:t>
            </a:r>
            <a:r>
              <a:rPr kumimoji="1" lang="en-US" altLang="zh-CN" dirty="0"/>
              <a:t>Extracting More Concurrency from Distributed Transactions  [OSDI'14]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9699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75" y="2353444"/>
            <a:ext cx="74866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kern="0" dirty="0">
                <a:solidFill>
                  <a:srgbClr val="BE384B"/>
                </a:solidFill>
                <a:ea typeface="+mn-ea"/>
              </a:rPr>
              <a:t>OCC and hardware transactional memory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6129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439EE1-0C0D-3AF9-F646-D0BD9C7A4B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consistency can break in many cases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8A4AD7-55FF-0DBA-631D-7928FB68FE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For single object reads and writes</a:t>
            </a:r>
          </a:p>
          <a:p>
            <a:pPr lvl="1"/>
            <a:r>
              <a:rPr kumimoji="1" lang="en-US" altLang="zh-CN" dirty="0"/>
              <a:t> Replication (including caching) </a:t>
            </a:r>
          </a:p>
          <a:p>
            <a:pPr lvl="1"/>
            <a:r>
              <a:rPr kumimoji="1" lang="en-US" altLang="zh-CN" dirty="0"/>
              <a:t> Failure (not covered now)</a:t>
            </a:r>
          </a:p>
          <a:p>
            <a:r>
              <a:rPr kumimoji="1" lang="en-US" altLang="zh-CN" dirty="0"/>
              <a:t>For an operation that involved multiple objects reads &amp; writes (it can also involve reading and writing the same objects )</a:t>
            </a:r>
          </a:p>
          <a:p>
            <a:pPr lvl="1"/>
            <a:r>
              <a:rPr kumimoji="1" lang="en-US" altLang="zh-CN" dirty="0"/>
              <a:t>Race conditions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F2E385-A982-2B28-4369-BFB16E37B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43936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8C73C-D695-AE4D-AE8F-276AD3D49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kern="0" dirty="0"/>
              <a:t>Hardware Transactional Memory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BB13C5-A348-F940-AB99-7AFFAD10E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/>
          <a:lstStyle/>
          <a:p>
            <a:r>
              <a:rPr kumimoji="1" lang="en-US" altLang="zh-CN" dirty="0"/>
              <a:t>A new CPU feature for writing concurrent programs </a:t>
            </a:r>
          </a:p>
          <a:p>
            <a:pPr>
              <a:spcAft>
                <a:spcPts val="1200"/>
              </a:spcAft>
            </a:pPr>
            <a:r>
              <a:rPr kumimoji="1" lang="en-US" altLang="zh-CN" dirty="0"/>
              <a:t>CPU guarantees the before-or-after atomicity of memory reads/writes</a:t>
            </a:r>
          </a:p>
          <a:p>
            <a:pPr lvl="1">
              <a:spcBef>
                <a:spcPts val="0"/>
              </a:spcBef>
            </a:pPr>
            <a:r>
              <a:rPr kumimoji="1" lang="en-US" altLang="zh-CN" dirty="0"/>
              <a:t>i.e., no race conditions &amp; no need for 2PL &amp; (Software-implemented) OCC!</a:t>
            </a:r>
          </a:p>
          <a:p>
            <a:r>
              <a:rPr kumimoji="1" lang="en-US" altLang="zh-CN" dirty="0"/>
              <a:t>Intel supports HTM named as RTM</a:t>
            </a:r>
          </a:p>
          <a:p>
            <a:pPr lvl="1"/>
            <a:r>
              <a:rPr kumimoji="1" lang="en-US" altLang="zh-CN" dirty="0"/>
              <a:t>Restricted Transactional Memory</a:t>
            </a:r>
          </a:p>
          <a:p>
            <a:pPr lvl="1"/>
            <a:r>
              <a:rPr kumimoji="1" lang="en-US" altLang="zh-CN" dirty="0"/>
              <a:t>First released in Haswell processor</a:t>
            </a:r>
          </a:p>
          <a:p>
            <a:r>
              <a:rPr kumimoji="1" lang="en-US" altLang="zh-CN" dirty="0"/>
              <a:t>Other implementations still exist </a:t>
            </a:r>
          </a:p>
          <a:p>
            <a:pPr lvl="1"/>
            <a:r>
              <a:rPr lang="en" altLang="zh-C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E.g., ARM Transactional Memory Extension (TME</a:t>
            </a:r>
            <a:r>
              <a:rPr kumimoji="1" lang="en-US" altLang="zh-CN" b="0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)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204AB0-8011-DB4E-9EEE-FE218BF00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5" name="图片 4" descr="蓝色的卡通人物&#10;&#10;中度可信度描述已自动生成">
            <a:extLst>
              <a:ext uri="{FF2B5EF4-FFF2-40B4-BE49-F238E27FC236}">
                <a16:creationId xmlns:a16="http://schemas.microsoft.com/office/drawing/2014/main" id="{E7B758BE-45A2-1845-B4B8-6CB5D7D1A3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641476"/>
            <a:ext cx="933450" cy="187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250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901D9-38DE-BC49-819F-C9CBDBBAD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Does RTM</a:t>
            </a:r>
            <a:r>
              <a:rPr kumimoji="1" lang="en-US" altLang="zh-CN" baseline="30000" dirty="0"/>
              <a:t>[*]</a:t>
            </a:r>
            <a:r>
              <a:rPr kumimoji="1" lang="en-US" altLang="zh-CN" dirty="0"/>
              <a:t> solve all the problem?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05D17-01C8-624B-85C9-27DB9336E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Restricted </a:t>
            </a:r>
            <a:r>
              <a:rPr kumimoji="1" lang="en-US" altLang="zh-CN" dirty="0">
                <a:solidFill>
                  <a:srgbClr val="C00000"/>
                </a:solidFill>
              </a:rPr>
              <a:t>transactional memory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EA1265-1DA1-9940-81E9-453AFE907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4307B7-893F-4A41-AC09-37CF70F207A7}"/>
              </a:ext>
            </a:extLst>
          </p:cNvPr>
          <p:cNvSpPr/>
          <p:nvPr/>
        </p:nvSpPr>
        <p:spPr>
          <a:xfrm>
            <a:off x="0" y="5438001"/>
            <a:ext cx="604755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0" dirty="0">
                <a:latin typeface="+mj-lt"/>
              </a:rPr>
              <a:t>* Since we focus on RTM in this lecture, we will use RTM and HTM interchangeably. </a:t>
            </a:r>
            <a:endParaRPr lang="zh-CN" altLang="en-US" sz="1200" b="0" dirty="0">
              <a:latin typeface="+mj-lt"/>
            </a:endParaRPr>
          </a:p>
        </p:txBody>
      </p:sp>
      <p:pic>
        <p:nvPicPr>
          <p:cNvPr id="6" name="内容占位符 9" descr="图形用户界面&#10;&#10;中度可信度描述已自动生成">
            <a:extLst>
              <a:ext uri="{FF2B5EF4-FFF2-40B4-BE49-F238E27FC236}">
                <a16:creationId xmlns:a16="http://schemas.microsoft.com/office/drawing/2014/main" id="{C64802C5-0598-F145-9B35-82EA376F09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285542"/>
            <a:ext cx="4284546" cy="297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6841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4F62C1-3079-E946-AE19-6C60955C5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 little introduction to RTM’s ISA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76493-A38E-8A4F-9BB1-A3589FFBF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ISA support for transactional memory </a:t>
            </a:r>
          </a:p>
          <a:p>
            <a:r>
              <a:rPr kumimoji="1" lang="en-US" altLang="zh-CN" dirty="0"/>
              <a:t>Recall: Writing with TX is straightforward</a:t>
            </a:r>
          </a:p>
          <a:p>
            <a:pPr lvl="1"/>
            <a:r>
              <a:rPr kumimoji="1" lang="en-US" altLang="zh-CN" dirty="0"/>
              <a:t>Use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TX.begin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/>
              <a:t>to mark when a TX starts</a:t>
            </a:r>
          </a:p>
          <a:p>
            <a:pPr lvl="1"/>
            <a:r>
              <a:rPr kumimoji="1" lang="en-US" altLang="zh-CN" dirty="0"/>
              <a:t>Use </a:t>
            </a:r>
            <a:r>
              <a:rPr kumimoji="1"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TX.commit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/>
              <a:t>to commit the TX</a:t>
            </a:r>
          </a:p>
          <a:p>
            <a:r>
              <a:rPr kumimoji="1" lang="en-US" altLang="zh-CN" dirty="0"/>
              <a:t>In RTM, the concept is similar</a:t>
            </a:r>
            <a:r>
              <a:rPr kumimoji="1" lang="zh-CN" altLang="en-US" dirty="0"/>
              <a:t> </a:t>
            </a:r>
            <a:r>
              <a:rPr kumimoji="1" lang="en-US" altLang="zh-CN" dirty="0"/>
              <a:t>(using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instructions)</a:t>
            </a:r>
          </a:p>
          <a:p>
            <a:pPr lvl="1"/>
            <a:r>
              <a:rPr kumimoji="1" lang="en-US" altLang="zh-CN" dirty="0"/>
              <a:t>Use </a:t>
            </a:r>
            <a:r>
              <a:rPr kumimoji="1" lang="en-US" altLang="zh-CN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xbegin</a:t>
            </a:r>
            <a:r>
              <a:rPr kumimoji="1" lang="en-US" altLang="zh-CN" dirty="0"/>
              <a:t> to mark an RTM execution start</a:t>
            </a:r>
          </a:p>
          <a:p>
            <a:pPr lvl="1"/>
            <a:r>
              <a:rPr kumimoji="1" lang="en-US" altLang="zh-CN" dirty="0"/>
              <a:t>Use </a:t>
            </a:r>
            <a:r>
              <a:rPr kumimoji="1" lang="en-US" altLang="zh-CN" dirty="0" err="1">
                <a:solidFill>
                  <a:schemeClr val="accent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xend</a:t>
            </a:r>
            <a:r>
              <a:rPr kumimoji="1" lang="en-US" altLang="zh-CN" dirty="0"/>
              <a:t> to mark an RTM end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630DFC-ABE1-184A-9283-B45D24349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2790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321F8-C312-CC42-BFE6-5FB3C63D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Programming with RTM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6062B-1621-1543-9967-4EA57F621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If transaction starts successfully</a:t>
            </a:r>
          </a:p>
          <a:p>
            <a:pPr lvl="1"/>
            <a:r>
              <a:rPr kumimoji="1" lang="en-US" altLang="zh-CN" dirty="0"/>
              <a:t>Do work protected by RTM, and then try to commit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Fallback routine to handle abort event</a:t>
            </a:r>
          </a:p>
          <a:p>
            <a:pPr lvl="1"/>
            <a:r>
              <a:rPr kumimoji="1" lang="en-US" altLang="zh-CN" dirty="0">
                <a:solidFill>
                  <a:schemeClr val="accent6"/>
                </a:solidFill>
              </a:rPr>
              <a:t>If abort, system rollback to </a:t>
            </a:r>
            <a:r>
              <a:rPr kumimoji="1" lang="en-US" altLang="zh-CN" dirty="0" err="1">
                <a:solidFill>
                  <a:schemeClr val="accent6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xbegin</a:t>
            </a:r>
            <a:r>
              <a:rPr kumimoji="1" lang="en-US" altLang="zh-CN" dirty="0">
                <a:solidFill>
                  <a:schemeClr val="accent6"/>
                </a:solidFill>
              </a:rPr>
              <a:t>, return an abort code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Manually abort inside a transaction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5786B3-435D-7E43-95A4-2EB1F049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grpSp>
        <p:nvGrpSpPr>
          <p:cNvPr id="5" name="Group 6">
            <a:extLst>
              <a:ext uri="{FF2B5EF4-FFF2-40B4-BE49-F238E27FC236}">
                <a16:creationId xmlns:a16="http://schemas.microsoft.com/office/drawing/2014/main" id="{9E0EE53B-E0BF-C247-87D9-AD4E2D39E1F1}"/>
              </a:ext>
            </a:extLst>
          </p:cNvPr>
          <p:cNvGrpSpPr/>
          <p:nvPr/>
        </p:nvGrpSpPr>
        <p:grpSpPr>
          <a:xfrm>
            <a:off x="2388753" y="3508011"/>
            <a:ext cx="3615393" cy="2229809"/>
            <a:chOff x="1327250" y="1671427"/>
            <a:chExt cx="4338472" cy="2675771"/>
          </a:xfrm>
        </p:grpSpPr>
        <p:sp>
          <p:nvSpPr>
            <p:cNvPr id="6" name="Rectangle 8">
              <a:extLst>
                <a:ext uri="{FF2B5EF4-FFF2-40B4-BE49-F238E27FC236}">
                  <a16:creationId xmlns:a16="http://schemas.microsoft.com/office/drawing/2014/main" id="{CC268FB5-114B-684B-897E-42A05AAD3D65}"/>
                </a:ext>
              </a:extLst>
            </p:cNvPr>
            <p:cNvSpPr/>
            <p:nvPr/>
          </p:nvSpPr>
          <p:spPr>
            <a:xfrm>
              <a:off x="1327250" y="1671427"/>
              <a:ext cx="4338472" cy="2494080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12700" cmpd="sng"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000">
                <a:solidFill>
                  <a:schemeClr val="tx1"/>
                </a:solidFill>
                <a:latin typeface="Candara"/>
                <a:ea typeface="微软雅黑"/>
                <a:cs typeface="Candara"/>
              </a:endParaRPr>
            </a:p>
            <a:p>
              <a:pPr algn="ctr"/>
              <a:endParaRPr lang="zh-CN" altLang="en-US" sz="2000">
                <a:solidFill>
                  <a:schemeClr val="tx1"/>
                </a:solidFill>
                <a:latin typeface="Candara"/>
                <a:ea typeface="微软雅黑"/>
                <a:cs typeface="Candara"/>
              </a:endParaRPr>
            </a:p>
          </p:txBody>
        </p:sp>
        <p:sp>
          <p:nvSpPr>
            <p:cNvPr id="7" name="Rectangle 9">
              <a:extLst>
                <a:ext uri="{FF2B5EF4-FFF2-40B4-BE49-F238E27FC236}">
                  <a16:creationId xmlns:a16="http://schemas.microsoft.com/office/drawing/2014/main" id="{1701E89B-6A87-864A-92AA-E33DAEEE683C}"/>
                </a:ext>
              </a:extLst>
            </p:cNvPr>
            <p:cNvSpPr/>
            <p:nvPr/>
          </p:nvSpPr>
          <p:spPr>
            <a:xfrm>
              <a:off x="1475914" y="1804424"/>
              <a:ext cx="4092122" cy="2542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67" b="1" dirty="0">
                  <a:latin typeface="Candara"/>
                  <a:cs typeface="Candara"/>
                </a:rPr>
                <a:t>if</a:t>
              </a:r>
              <a:r>
                <a:rPr lang="en-US" altLang="zh-CN" sz="1667" dirty="0">
                  <a:latin typeface="Candara"/>
                  <a:cs typeface="Candara"/>
                </a:rPr>
                <a:t> </a:t>
              </a:r>
              <a:r>
                <a:rPr lang="en-US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_</a:t>
              </a:r>
              <a:r>
                <a:rPr lang="en-US" altLang="zh-CN" sz="1667" i="1" dirty="0" err="1">
                  <a:solidFill>
                    <a:srgbClr val="FF0000"/>
                  </a:solidFill>
                  <a:latin typeface="Candara"/>
                  <a:cs typeface="Candara"/>
                </a:rPr>
                <a:t>xbegin</a:t>
              </a:r>
              <a:r>
                <a:rPr lang="en-US" altLang="zh-CN" sz="1667" dirty="0">
                  <a:solidFill>
                    <a:srgbClr val="FF0000"/>
                  </a:solidFill>
                  <a:latin typeface="Candara"/>
                  <a:cs typeface="Candara"/>
                </a:rPr>
                <a:t>()</a:t>
              </a:r>
              <a:r>
                <a:rPr lang="zh-CN" altLang="en-US" sz="1667" dirty="0">
                  <a:solidFill>
                    <a:srgbClr val="FF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==</a:t>
              </a:r>
              <a:r>
                <a:rPr lang="zh-CN" altLang="en-US" sz="1667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_XBEGIN_STARTED: </a:t>
              </a:r>
            </a:p>
            <a:p>
              <a:r>
                <a:rPr lang="en-US" altLang="zh-CN" sz="1667" dirty="0">
                  <a:solidFill>
                    <a:srgbClr val="D9D9D9"/>
                  </a:solidFill>
                  <a:latin typeface="Candara"/>
                  <a:cs typeface="Candara"/>
                </a:rPr>
                <a:t>    </a:t>
              </a:r>
              <a:r>
                <a:rPr lang="zh-CN" altLang="en-US" sz="1667" b="1" dirty="0">
                  <a:solidFill>
                    <a:srgbClr val="D9D9D9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b="1" i="1" dirty="0">
                  <a:solidFill>
                    <a:srgbClr val="D9D9D9"/>
                  </a:solidFill>
                  <a:latin typeface="Candara"/>
                  <a:cs typeface="Candara"/>
                </a:rPr>
                <a:t>if</a:t>
              </a:r>
              <a:r>
                <a:rPr lang="zh-CN" altLang="en-US" sz="1667" i="1" dirty="0">
                  <a:solidFill>
                    <a:srgbClr val="D9D9D9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i="1" dirty="0">
                  <a:solidFill>
                    <a:srgbClr val="D9D9D9"/>
                  </a:solidFill>
                  <a:latin typeface="Candara"/>
                  <a:cs typeface="Candara"/>
                </a:rPr>
                <a:t>conditions:</a:t>
              </a:r>
            </a:p>
            <a:p>
              <a:r>
                <a:rPr lang="zh-CN" altLang="zh-CN" sz="1667" i="1" dirty="0">
                  <a:solidFill>
                    <a:srgbClr val="D9D9D9"/>
                  </a:solidFill>
                  <a:latin typeface="Candara"/>
                  <a:cs typeface="Candara"/>
                </a:rPr>
                <a:t> </a:t>
              </a:r>
              <a:r>
                <a:rPr lang="zh-CN" altLang="en-US" sz="1667" i="1" dirty="0">
                  <a:solidFill>
                    <a:srgbClr val="D9D9D9"/>
                  </a:solidFill>
                  <a:latin typeface="Candara"/>
                  <a:cs typeface="Candara"/>
                </a:rPr>
                <a:t>   </a:t>
              </a:r>
              <a:r>
                <a:rPr lang="zh-CN" altLang="zh-CN" sz="1667" i="1" dirty="0">
                  <a:solidFill>
                    <a:srgbClr val="D9D9D9"/>
                  </a:solidFill>
                  <a:latin typeface="Candara"/>
                  <a:cs typeface="Candara"/>
                </a:rPr>
                <a:t> _</a:t>
              </a:r>
              <a:r>
                <a:rPr lang="en-US" altLang="zh-CN" sz="1667" i="1" dirty="0" err="1">
                  <a:solidFill>
                    <a:srgbClr val="D9D9D9"/>
                  </a:solidFill>
                  <a:latin typeface="Candara"/>
                  <a:cs typeface="Candara"/>
                </a:rPr>
                <a:t>xabort</a:t>
              </a:r>
              <a:r>
                <a:rPr lang="en-US" altLang="zh-CN" sz="1667" i="1" dirty="0">
                  <a:solidFill>
                    <a:srgbClr val="D9D9D9"/>
                  </a:solidFill>
                  <a:latin typeface="Candara"/>
                  <a:cs typeface="Candara"/>
                </a:rPr>
                <a:t>()</a:t>
              </a:r>
            </a:p>
            <a:p>
              <a:r>
                <a:rPr lang="zh-CN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zh-CN" altLang="en-US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 </a:t>
              </a:r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critical code</a:t>
              </a:r>
            </a:p>
            <a:p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    </a:t>
              </a:r>
              <a:r>
                <a:rPr lang="zh-CN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_</a:t>
              </a:r>
              <a:r>
                <a:rPr lang="en-US" altLang="zh-CN" sz="1667" i="1" dirty="0" err="1">
                  <a:solidFill>
                    <a:srgbClr val="FF0000"/>
                  </a:solidFill>
                  <a:latin typeface="Candara"/>
                  <a:cs typeface="Candara"/>
                </a:rPr>
                <a:t>xend</a:t>
              </a:r>
              <a:r>
                <a:rPr lang="en-US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()</a:t>
              </a:r>
            </a:p>
            <a:p>
              <a:r>
                <a:rPr lang="en-US" altLang="zh-CN" sz="1667" b="1" i="1" dirty="0">
                  <a:solidFill>
                    <a:schemeClr val="bg1">
                      <a:lumMod val="85000"/>
                    </a:schemeClr>
                  </a:solidFill>
                  <a:latin typeface="Candara"/>
                  <a:cs typeface="Candara"/>
                </a:rPr>
                <a:t>else</a:t>
              </a:r>
            </a:p>
            <a:p>
              <a:r>
                <a:rPr lang="zh-CN" altLang="zh-CN" sz="1667" i="1" dirty="0">
                  <a:solidFill>
                    <a:schemeClr val="bg1">
                      <a:lumMod val="85000"/>
                    </a:schemeClr>
                  </a:solidFill>
                  <a:latin typeface="Candara"/>
                  <a:cs typeface="Candara"/>
                </a:rPr>
                <a:t> </a:t>
              </a:r>
              <a:r>
                <a:rPr lang="zh-CN" altLang="en-US" sz="1667" i="1" dirty="0">
                  <a:solidFill>
                    <a:schemeClr val="bg1">
                      <a:lumMod val="85000"/>
                    </a:schemeClr>
                  </a:solidFill>
                  <a:latin typeface="Candara"/>
                  <a:cs typeface="Candara"/>
                </a:rPr>
                <a:t>  </a:t>
              </a:r>
              <a:r>
                <a:rPr lang="en-US" altLang="zh-CN" sz="1667" i="1" dirty="0">
                  <a:solidFill>
                    <a:schemeClr val="bg1">
                      <a:lumMod val="85000"/>
                    </a:schemeClr>
                  </a:solidFill>
                  <a:latin typeface="Candara"/>
                  <a:cs typeface="Candara"/>
                </a:rPr>
                <a:t>fallback</a:t>
              </a:r>
              <a:r>
                <a:rPr lang="zh-CN" altLang="en-US" sz="1667" i="1" dirty="0">
                  <a:solidFill>
                    <a:schemeClr val="bg1">
                      <a:lumMod val="85000"/>
                    </a:schemeClr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i="1" dirty="0">
                  <a:solidFill>
                    <a:schemeClr val="bg1">
                      <a:lumMod val="85000"/>
                    </a:schemeClr>
                  </a:solidFill>
                  <a:latin typeface="Candara"/>
                  <a:cs typeface="Candara"/>
                </a:rPr>
                <a:t>routine</a:t>
              </a:r>
              <a:endParaRPr lang="en-US" altLang="zh-CN" sz="1667" dirty="0">
                <a:solidFill>
                  <a:schemeClr val="bg1">
                    <a:lumMod val="85000"/>
                  </a:schemeClr>
                </a:solidFill>
                <a:latin typeface="Candara"/>
                <a:cs typeface="Candara"/>
              </a:endParaRPr>
            </a:p>
            <a:p>
              <a:endParaRPr lang="en-US" altLang="zh-CN" sz="1500" dirty="0">
                <a:latin typeface="Candara"/>
                <a:cs typeface="Canda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43958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321F8-C312-CC42-BFE6-5FB3C63D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Programming with RTM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6062B-1621-1543-9967-4EA57F621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435280" cy="3771636"/>
          </a:xfrm>
        </p:spPr>
        <p:txBody>
          <a:bodyPr/>
          <a:lstStyle/>
          <a:p>
            <a:r>
              <a:rPr kumimoji="1" lang="en-US" altLang="zh-CN" dirty="0"/>
              <a:t>If transaction starts successfully</a:t>
            </a:r>
          </a:p>
          <a:p>
            <a:pPr lvl="1"/>
            <a:r>
              <a:rPr kumimoji="1" lang="en-US" altLang="zh-CN" dirty="0"/>
              <a:t>Do work protected by RTM, and then try to commit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Fallback routine to handle abort event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If abort, CPU </a:t>
            </a:r>
            <a:r>
              <a:rPr kumimoji="1" lang="en-US" altLang="zh-CN" u="sng" dirty="0">
                <a:solidFill>
                  <a:schemeClr val="tx1"/>
                </a:solidFill>
              </a:rPr>
              <a:t>rollbacks</a:t>
            </a:r>
            <a:r>
              <a:rPr kumimoji="1" lang="en-US" altLang="zh-CN" dirty="0">
                <a:solidFill>
                  <a:schemeClr val="tx1"/>
                </a:solidFill>
              </a:rPr>
              <a:t> to line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xbegin</a:t>
            </a:r>
            <a:r>
              <a:rPr kumimoji="1" lang="en-US" altLang="zh-CN" dirty="0">
                <a:solidFill>
                  <a:schemeClr val="tx1"/>
                </a:solidFill>
              </a:rPr>
              <a:t>, return an </a:t>
            </a:r>
            <a:r>
              <a:rPr kumimoji="1" lang="en-US" altLang="zh-CN" u="sng" dirty="0">
                <a:solidFill>
                  <a:schemeClr val="tx1"/>
                </a:solidFill>
              </a:rPr>
              <a:t>abort code</a:t>
            </a:r>
            <a:r>
              <a:rPr kumimoji="1" lang="en-US" altLang="zh-CN" dirty="0">
                <a:solidFill>
                  <a:schemeClr val="tx1"/>
                </a:solidFill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and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 err="1">
                <a:solidFill>
                  <a:schemeClr val="tx1"/>
                </a:solidFill>
              </a:rPr>
              <a:t>goto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fallback</a:t>
            </a:r>
          </a:p>
          <a:p>
            <a:r>
              <a:rPr kumimoji="1" lang="en-US" altLang="zh-CN" dirty="0">
                <a:solidFill>
                  <a:schemeClr val="accent6"/>
                </a:solidFill>
              </a:rPr>
              <a:t>Manually abort inside a transaction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5786B3-435D-7E43-95A4-2EB1F049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54</a:t>
            </a:fld>
            <a:endParaRPr lang="zh-CN" altLang="en-US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9667628C-853D-7544-90B9-494D8266EB67}"/>
              </a:ext>
            </a:extLst>
          </p:cNvPr>
          <p:cNvGrpSpPr/>
          <p:nvPr/>
        </p:nvGrpSpPr>
        <p:grpSpPr>
          <a:xfrm>
            <a:off x="2388753" y="3508011"/>
            <a:ext cx="3615393" cy="2229809"/>
            <a:chOff x="1327250" y="1671427"/>
            <a:chExt cx="4338472" cy="267577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952C65-17A9-0844-A585-2F018B750DCF}"/>
                </a:ext>
              </a:extLst>
            </p:cNvPr>
            <p:cNvSpPr/>
            <p:nvPr/>
          </p:nvSpPr>
          <p:spPr>
            <a:xfrm>
              <a:off x="1327250" y="1671427"/>
              <a:ext cx="4338472" cy="2494080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12700" cmpd="sng"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000">
                <a:solidFill>
                  <a:schemeClr val="tx1"/>
                </a:solidFill>
                <a:latin typeface="Candara"/>
                <a:ea typeface="微软雅黑"/>
                <a:cs typeface="Candara"/>
              </a:endParaRPr>
            </a:p>
            <a:p>
              <a:pPr algn="ctr"/>
              <a:endParaRPr lang="zh-CN" altLang="en-US" sz="2000">
                <a:solidFill>
                  <a:schemeClr val="tx1"/>
                </a:solidFill>
                <a:latin typeface="Candara"/>
                <a:ea typeface="微软雅黑"/>
                <a:cs typeface="Candara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DB3E19-5D79-894D-8DCD-16BCBDAC7CA2}"/>
                </a:ext>
              </a:extLst>
            </p:cNvPr>
            <p:cNvSpPr/>
            <p:nvPr/>
          </p:nvSpPr>
          <p:spPr>
            <a:xfrm>
              <a:off x="1475914" y="1804424"/>
              <a:ext cx="4092122" cy="2542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67" b="1" dirty="0">
                  <a:latin typeface="Candara"/>
                  <a:cs typeface="Candara"/>
                </a:rPr>
                <a:t>if</a:t>
              </a:r>
              <a:r>
                <a:rPr lang="en-US" altLang="zh-CN" sz="1667" dirty="0">
                  <a:latin typeface="Candara"/>
                  <a:cs typeface="Candara"/>
                </a:rPr>
                <a:t> </a:t>
              </a:r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_</a:t>
              </a:r>
              <a:r>
                <a:rPr lang="en-US" altLang="zh-CN" sz="1667" i="1" dirty="0" err="1">
                  <a:solidFill>
                    <a:srgbClr val="000000"/>
                  </a:solidFill>
                  <a:latin typeface="Candara"/>
                  <a:cs typeface="Candara"/>
                </a:rPr>
                <a:t>xbegin</a:t>
              </a:r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()</a:t>
              </a:r>
              <a:r>
                <a:rPr lang="zh-CN" altLang="en-US" sz="1667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==</a:t>
              </a:r>
              <a:r>
                <a:rPr lang="zh-CN" altLang="en-US" sz="1667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_XBEGIN_STARTED: </a:t>
              </a:r>
            </a:p>
            <a:p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   </a:t>
              </a:r>
              <a:r>
                <a:rPr lang="en-US" altLang="zh-CN" sz="1667" dirty="0">
                  <a:solidFill>
                    <a:srgbClr val="D9D9D9"/>
                  </a:solidFill>
                  <a:latin typeface="Candara"/>
                  <a:cs typeface="Candara"/>
                </a:rPr>
                <a:t> </a:t>
              </a:r>
              <a:r>
                <a:rPr lang="zh-CN" altLang="en-US" sz="1667" b="1" dirty="0">
                  <a:solidFill>
                    <a:srgbClr val="D9D9D9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b="1" i="1" dirty="0">
                  <a:solidFill>
                    <a:srgbClr val="D9D9D9"/>
                  </a:solidFill>
                  <a:latin typeface="Candara"/>
                  <a:cs typeface="Candara"/>
                </a:rPr>
                <a:t>if</a:t>
              </a:r>
              <a:r>
                <a:rPr lang="zh-CN" altLang="en-US" sz="1667" i="1" dirty="0">
                  <a:solidFill>
                    <a:srgbClr val="D9D9D9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i="1" dirty="0">
                  <a:solidFill>
                    <a:srgbClr val="D9D9D9"/>
                  </a:solidFill>
                  <a:latin typeface="Candara"/>
                  <a:cs typeface="Candara"/>
                </a:rPr>
                <a:t>conditions:</a:t>
              </a:r>
            </a:p>
            <a:p>
              <a:r>
                <a:rPr lang="zh-CN" altLang="zh-CN" sz="1667" i="1" dirty="0">
                  <a:solidFill>
                    <a:srgbClr val="D9D9D9"/>
                  </a:solidFill>
                  <a:latin typeface="Candara"/>
                  <a:cs typeface="Candara"/>
                </a:rPr>
                <a:t> </a:t>
              </a:r>
              <a:r>
                <a:rPr lang="zh-CN" altLang="en-US" sz="1667" i="1" dirty="0">
                  <a:solidFill>
                    <a:srgbClr val="D9D9D9"/>
                  </a:solidFill>
                  <a:latin typeface="Candara"/>
                  <a:cs typeface="Candara"/>
                </a:rPr>
                <a:t>   </a:t>
              </a:r>
              <a:r>
                <a:rPr lang="zh-CN" altLang="zh-CN" sz="1667" i="1" dirty="0">
                  <a:solidFill>
                    <a:srgbClr val="D9D9D9"/>
                  </a:solidFill>
                  <a:latin typeface="Candara"/>
                  <a:cs typeface="Candara"/>
                </a:rPr>
                <a:t> _</a:t>
              </a:r>
              <a:r>
                <a:rPr lang="en-US" altLang="zh-CN" sz="1667" i="1" dirty="0" err="1">
                  <a:solidFill>
                    <a:srgbClr val="D9D9D9"/>
                  </a:solidFill>
                  <a:latin typeface="Candara"/>
                  <a:cs typeface="Candara"/>
                </a:rPr>
                <a:t>xabort</a:t>
              </a:r>
              <a:r>
                <a:rPr lang="en-US" altLang="zh-CN" sz="1667" i="1" dirty="0">
                  <a:solidFill>
                    <a:srgbClr val="D9D9D9"/>
                  </a:solidFill>
                  <a:latin typeface="Candara"/>
                  <a:cs typeface="Candara"/>
                </a:rPr>
                <a:t>()</a:t>
              </a:r>
            </a:p>
            <a:p>
              <a:r>
                <a:rPr lang="zh-CN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zh-CN" altLang="en-US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 </a:t>
              </a:r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critical code (</a:t>
              </a:r>
              <a:r>
                <a:rPr lang="en-US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access x</a:t>
              </a:r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)</a:t>
              </a:r>
            </a:p>
            <a:p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    </a:t>
              </a:r>
              <a:r>
                <a:rPr lang="zh-CN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_</a:t>
              </a:r>
              <a:r>
                <a:rPr lang="en-US" altLang="zh-CN" sz="1667" i="1" dirty="0" err="1">
                  <a:solidFill>
                    <a:srgbClr val="000000"/>
                  </a:solidFill>
                  <a:latin typeface="Candara"/>
                  <a:cs typeface="Candara"/>
                </a:rPr>
                <a:t>xend</a:t>
              </a:r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()</a:t>
              </a:r>
            </a:p>
            <a:p>
              <a:r>
                <a:rPr lang="en-US" altLang="zh-CN" sz="1667" b="1" i="1" dirty="0">
                  <a:latin typeface="Candara"/>
                  <a:cs typeface="Candara"/>
                </a:rPr>
                <a:t>else</a:t>
              </a:r>
            </a:p>
            <a:p>
              <a:r>
                <a:rPr lang="zh-CN" altLang="zh-CN" sz="1667" i="1" dirty="0">
                  <a:latin typeface="Candara"/>
                  <a:cs typeface="Candara"/>
                </a:rPr>
                <a:t> </a:t>
              </a:r>
              <a:r>
                <a:rPr lang="zh-CN" altLang="en-US" sz="1667" i="1" dirty="0">
                  <a:latin typeface="Candara"/>
                  <a:cs typeface="Candara"/>
                </a:rPr>
                <a:t>  </a:t>
              </a:r>
              <a:r>
                <a:rPr lang="en-US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fallback</a:t>
              </a:r>
              <a:r>
                <a:rPr lang="zh-CN" altLang="en-US" sz="1667" i="1" dirty="0">
                  <a:solidFill>
                    <a:srgbClr val="FF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routine</a:t>
              </a:r>
              <a:endParaRPr lang="en-US" altLang="zh-CN" sz="1667" dirty="0">
                <a:solidFill>
                  <a:srgbClr val="FF0000"/>
                </a:solidFill>
                <a:latin typeface="Candara"/>
                <a:cs typeface="Candara"/>
              </a:endParaRPr>
            </a:p>
            <a:p>
              <a:endParaRPr lang="en-US" altLang="zh-CN" sz="1500" dirty="0">
                <a:latin typeface="Candara"/>
                <a:cs typeface="Candara"/>
              </a:endParaRPr>
            </a:p>
          </p:txBody>
        </p:sp>
      </p:grpSp>
      <p:grpSp>
        <p:nvGrpSpPr>
          <p:cNvPr id="11" name="Group 15">
            <a:extLst>
              <a:ext uri="{FF2B5EF4-FFF2-40B4-BE49-F238E27FC236}">
                <a16:creationId xmlns:a16="http://schemas.microsoft.com/office/drawing/2014/main" id="{8CA49B4D-0EF2-884F-B8D7-404C9235DF4E}"/>
              </a:ext>
            </a:extLst>
          </p:cNvPr>
          <p:cNvGrpSpPr/>
          <p:nvPr/>
        </p:nvGrpSpPr>
        <p:grpSpPr>
          <a:xfrm>
            <a:off x="6406444" y="3949916"/>
            <a:ext cx="1312189" cy="1634144"/>
            <a:chOff x="1327250" y="1671428"/>
            <a:chExt cx="4338472" cy="2494081"/>
          </a:xfrm>
        </p:grpSpPr>
        <p:sp>
          <p:nvSpPr>
            <p:cNvPr id="12" name="Rectangle 17">
              <a:extLst>
                <a:ext uri="{FF2B5EF4-FFF2-40B4-BE49-F238E27FC236}">
                  <a16:creationId xmlns:a16="http://schemas.microsoft.com/office/drawing/2014/main" id="{727CB16B-24F5-6346-8A42-19189301C4EB}"/>
                </a:ext>
              </a:extLst>
            </p:cNvPr>
            <p:cNvSpPr/>
            <p:nvPr/>
          </p:nvSpPr>
          <p:spPr>
            <a:xfrm>
              <a:off x="1327250" y="1671428"/>
              <a:ext cx="4338472" cy="2494081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12700" cmpd="sng"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000">
                <a:solidFill>
                  <a:schemeClr val="tx1"/>
                </a:solidFill>
                <a:latin typeface="Candara"/>
                <a:ea typeface="微软雅黑"/>
                <a:cs typeface="Candara"/>
              </a:endParaRPr>
            </a:p>
            <a:p>
              <a:pPr algn="ctr"/>
              <a:endParaRPr lang="zh-CN" altLang="en-US" sz="2000">
                <a:solidFill>
                  <a:schemeClr val="tx1"/>
                </a:solidFill>
                <a:latin typeface="Candara"/>
                <a:ea typeface="微软雅黑"/>
                <a:cs typeface="Candara"/>
              </a:endParaRPr>
            </a:p>
          </p:txBody>
        </p:sp>
        <p:sp>
          <p:nvSpPr>
            <p:cNvPr id="13" name="Rectangle 18">
              <a:extLst>
                <a:ext uri="{FF2B5EF4-FFF2-40B4-BE49-F238E27FC236}">
                  <a16:creationId xmlns:a16="http://schemas.microsoft.com/office/drawing/2014/main" id="{7448840A-65A9-4C4E-9A58-C9BE7699B217}"/>
                </a:ext>
              </a:extLst>
            </p:cNvPr>
            <p:cNvSpPr/>
            <p:nvPr/>
          </p:nvSpPr>
          <p:spPr>
            <a:xfrm>
              <a:off x="1475914" y="1804424"/>
              <a:ext cx="4092121" cy="610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000">
                  <a:latin typeface="Candara"/>
                  <a:cs typeface="Candara"/>
                </a:rPr>
                <a:t>x = 1</a:t>
              </a:r>
              <a:endParaRPr lang="en-US" altLang="zh-CN" sz="1667">
                <a:latin typeface="Candara"/>
                <a:cs typeface="Candara"/>
              </a:endParaRPr>
            </a:p>
          </p:txBody>
        </p:sp>
      </p:grpSp>
      <p:sp>
        <p:nvSpPr>
          <p:cNvPr id="14" name="Rectangle 19">
            <a:extLst>
              <a:ext uri="{FF2B5EF4-FFF2-40B4-BE49-F238E27FC236}">
                <a16:creationId xmlns:a16="http://schemas.microsoft.com/office/drawing/2014/main" id="{EE4671BD-82DC-0447-BF1E-71FE397D6A63}"/>
              </a:ext>
            </a:extLst>
          </p:cNvPr>
          <p:cNvSpPr/>
          <p:nvPr/>
        </p:nvSpPr>
        <p:spPr>
          <a:xfrm>
            <a:off x="6265333" y="3555832"/>
            <a:ext cx="1747427" cy="348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67">
                <a:latin typeface="Candara"/>
                <a:cs typeface="Candara"/>
              </a:rPr>
              <a:t>Another process</a:t>
            </a:r>
            <a:endParaRPr lang="en-US" altLang="zh-CN" sz="1500"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983897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321F8-C312-CC42-BFE6-5FB3C63D85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Programming with RTM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6062B-1621-1543-9967-4EA57F621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360" y="1240139"/>
            <a:ext cx="8435280" cy="3771636"/>
          </a:xfrm>
        </p:spPr>
        <p:txBody>
          <a:bodyPr/>
          <a:lstStyle/>
          <a:p>
            <a:r>
              <a:rPr kumimoji="1" lang="en-US" altLang="zh-CN" dirty="0"/>
              <a:t>If transaction starts successfully</a:t>
            </a:r>
          </a:p>
          <a:p>
            <a:pPr lvl="1"/>
            <a:r>
              <a:rPr kumimoji="1" lang="en-US" altLang="zh-CN" dirty="0"/>
              <a:t>Do work protected by RTM, and then try to commit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Fallback routine to handle abort event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If abort, CPU </a:t>
            </a:r>
            <a:r>
              <a:rPr kumimoji="1" lang="en-US" altLang="zh-CN" u="sng" dirty="0">
                <a:solidFill>
                  <a:schemeClr val="tx1"/>
                </a:solidFill>
              </a:rPr>
              <a:t>rollbacks</a:t>
            </a:r>
            <a:r>
              <a:rPr kumimoji="1" lang="en-US" altLang="zh-CN" dirty="0">
                <a:solidFill>
                  <a:schemeClr val="tx1"/>
                </a:solidFill>
              </a:rPr>
              <a:t> to line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xbegin</a:t>
            </a:r>
            <a:r>
              <a:rPr kumimoji="1" lang="en-US" altLang="zh-CN" dirty="0">
                <a:solidFill>
                  <a:schemeClr val="tx1"/>
                </a:solidFill>
              </a:rPr>
              <a:t>, return an </a:t>
            </a:r>
            <a:r>
              <a:rPr kumimoji="1" lang="en-US" altLang="zh-CN" u="sng" dirty="0">
                <a:solidFill>
                  <a:schemeClr val="tx1"/>
                </a:solidFill>
              </a:rPr>
              <a:t>abort code</a:t>
            </a:r>
            <a:r>
              <a:rPr kumimoji="1" lang="en-US" altLang="zh-CN" dirty="0">
                <a:solidFill>
                  <a:schemeClr val="tx1"/>
                </a:solidFill>
              </a:rPr>
              <a:t>,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and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 err="1">
                <a:solidFill>
                  <a:schemeClr val="tx1"/>
                </a:solidFill>
              </a:rPr>
              <a:t>goto</a:t>
            </a:r>
            <a:r>
              <a:rPr kumimoji="1" lang="zh-CN" altLang="en-US" dirty="0">
                <a:solidFill>
                  <a:schemeClr val="tx1"/>
                </a:solidFill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</a:rPr>
              <a:t>fallback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Manually abort inside a transaction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5786B3-435D-7E43-95A4-2EB1F049A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55</a:t>
            </a:fld>
            <a:endParaRPr lang="zh-CN" altLang="en-US"/>
          </a:p>
        </p:txBody>
      </p:sp>
      <p:grpSp>
        <p:nvGrpSpPr>
          <p:cNvPr id="15" name="Group 6">
            <a:extLst>
              <a:ext uri="{FF2B5EF4-FFF2-40B4-BE49-F238E27FC236}">
                <a16:creationId xmlns:a16="http://schemas.microsoft.com/office/drawing/2014/main" id="{DF050D26-14C7-2C47-B22C-5B756E1B89C3}"/>
              </a:ext>
            </a:extLst>
          </p:cNvPr>
          <p:cNvGrpSpPr/>
          <p:nvPr/>
        </p:nvGrpSpPr>
        <p:grpSpPr>
          <a:xfrm>
            <a:off x="2388753" y="3508011"/>
            <a:ext cx="3615393" cy="2229809"/>
            <a:chOff x="1327250" y="1671427"/>
            <a:chExt cx="4338472" cy="2675771"/>
          </a:xfrm>
        </p:grpSpPr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26511048-44E7-AA4D-AA7E-9D3A2E6B9592}"/>
                </a:ext>
              </a:extLst>
            </p:cNvPr>
            <p:cNvSpPr/>
            <p:nvPr/>
          </p:nvSpPr>
          <p:spPr>
            <a:xfrm>
              <a:off x="1327250" y="1671427"/>
              <a:ext cx="4338472" cy="2494080"/>
            </a:xfrm>
            <a:prstGeom prst="rect">
              <a:avLst/>
            </a:prstGeom>
            <a:solidFill>
              <a:schemeClr val="bg1">
                <a:lumMod val="85000"/>
                <a:alpha val="25000"/>
              </a:schemeClr>
            </a:solidFill>
            <a:ln w="12700" cmpd="sng">
              <a:solidFill>
                <a:schemeClr val="tx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000">
                <a:solidFill>
                  <a:schemeClr val="tx1"/>
                </a:solidFill>
                <a:latin typeface="Candara"/>
                <a:ea typeface="微软雅黑"/>
                <a:cs typeface="Candara"/>
              </a:endParaRPr>
            </a:p>
            <a:p>
              <a:pPr algn="ctr"/>
              <a:endParaRPr lang="zh-CN" altLang="en-US" sz="2000">
                <a:solidFill>
                  <a:schemeClr val="tx1"/>
                </a:solidFill>
                <a:latin typeface="Candara"/>
                <a:ea typeface="微软雅黑"/>
                <a:cs typeface="Candara"/>
              </a:endParaRPr>
            </a:p>
          </p:txBody>
        </p:sp>
        <p:sp>
          <p:nvSpPr>
            <p:cNvPr id="17" name="Rectangle 9">
              <a:extLst>
                <a:ext uri="{FF2B5EF4-FFF2-40B4-BE49-F238E27FC236}">
                  <a16:creationId xmlns:a16="http://schemas.microsoft.com/office/drawing/2014/main" id="{3F157BBB-1FF1-994F-947D-4455D6694F69}"/>
                </a:ext>
              </a:extLst>
            </p:cNvPr>
            <p:cNvSpPr/>
            <p:nvPr/>
          </p:nvSpPr>
          <p:spPr>
            <a:xfrm>
              <a:off x="1475914" y="1804424"/>
              <a:ext cx="4092122" cy="2542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67" b="1" dirty="0">
                  <a:latin typeface="Candara"/>
                  <a:cs typeface="Candara"/>
                </a:rPr>
                <a:t>if</a:t>
              </a:r>
              <a:r>
                <a:rPr lang="en-US" altLang="zh-CN" sz="1667" dirty="0">
                  <a:latin typeface="Candara"/>
                  <a:cs typeface="Candara"/>
                </a:rPr>
                <a:t> </a:t>
              </a:r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_</a:t>
              </a:r>
              <a:r>
                <a:rPr lang="en-US" altLang="zh-CN" sz="1667" i="1" dirty="0" err="1">
                  <a:solidFill>
                    <a:srgbClr val="000000"/>
                  </a:solidFill>
                  <a:latin typeface="Candara"/>
                  <a:cs typeface="Candara"/>
                </a:rPr>
                <a:t>xbegin</a:t>
              </a:r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()</a:t>
              </a:r>
              <a:r>
                <a:rPr lang="zh-CN" altLang="en-US" sz="1667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==</a:t>
              </a:r>
              <a:r>
                <a:rPr lang="zh-CN" altLang="en-US" sz="1667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_XBEGIN_STARTED: </a:t>
              </a:r>
            </a:p>
            <a:p>
              <a:r>
                <a:rPr lang="en-US" altLang="zh-CN" sz="1667" dirty="0">
                  <a:solidFill>
                    <a:srgbClr val="000000"/>
                  </a:solidFill>
                  <a:latin typeface="Candara"/>
                  <a:cs typeface="Candara"/>
                </a:rPr>
                <a:t>    </a:t>
              </a:r>
              <a:r>
                <a:rPr lang="zh-CN" altLang="en-US" sz="1667" b="1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b="1" i="1" dirty="0">
                  <a:solidFill>
                    <a:srgbClr val="000000"/>
                  </a:solidFill>
                  <a:latin typeface="Candara"/>
                  <a:cs typeface="Candara"/>
                </a:rPr>
                <a:t>if</a:t>
              </a:r>
              <a:r>
                <a:rPr lang="zh-CN" altLang="en-US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conditions:</a:t>
              </a:r>
            </a:p>
            <a:p>
              <a:r>
                <a:rPr lang="zh-CN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zh-CN" altLang="en-US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  </a:t>
              </a:r>
              <a:r>
                <a:rPr lang="zh-CN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zh-CN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_</a:t>
              </a:r>
              <a:r>
                <a:rPr lang="en-US" altLang="zh-CN" sz="1667" i="1" dirty="0" err="1">
                  <a:solidFill>
                    <a:srgbClr val="FF0000"/>
                  </a:solidFill>
                  <a:latin typeface="Candara"/>
                  <a:cs typeface="Candara"/>
                </a:rPr>
                <a:t>xabort</a:t>
              </a:r>
              <a:r>
                <a:rPr lang="en-US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()</a:t>
              </a:r>
            </a:p>
            <a:p>
              <a:r>
                <a:rPr lang="zh-CN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</a:t>
              </a:r>
              <a:r>
                <a:rPr lang="zh-CN" altLang="en-US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 </a:t>
              </a:r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critical code</a:t>
              </a:r>
            </a:p>
            <a:p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     </a:t>
              </a:r>
              <a:r>
                <a:rPr lang="zh-CN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_</a:t>
              </a:r>
              <a:r>
                <a:rPr lang="en-US" altLang="zh-CN" sz="1667" i="1" dirty="0" err="1">
                  <a:solidFill>
                    <a:srgbClr val="000000"/>
                  </a:solidFill>
                  <a:latin typeface="Candara"/>
                  <a:cs typeface="Candara"/>
                </a:rPr>
                <a:t>xend</a:t>
              </a:r>
              <a:r>
                <a:rPr lang="en-US" altLang="zh-CN" sz="1667" i="1" dirty="0">
                  <a:solidFill>
                    <a:srgbClr val="000000"/>
                  </a:solidFill>
                  <a:latin typeface="Candara"/>
                  <a:cs typeface="Candara"/>
                </a:rPr>
                <a:t>()</a:t>
              </a:r>
            </a:p>
            <a:p>
              <a:r>
                <a:rPr lang="en-US" altLang="zh-CN" sz="1667" b="1" i="1" dirty="0">
                  <a:latin typeface="Candara"/>
                  <a:cs typeface="Candara"/>
                </a:rPr>
                <a:t>else</a:t>
              </a:r>
            </a:p>
            <a:p>
              <a:r>
                <a:rPr lang="zh-CN" altLang="zh-CN" sz="1667" i="1" dirty="0">
                  <a:latin typeface="Candara"/>
                  <a:cs typeface="Candara"/>
                </a:rPr>
                <a:t> </a:t>
              </a:r>
              <a:r>
                <a:rPr lang="zh-CN" altLang="en-US" sz="1667" i="1" dirty="0">
                  <a:latin typeface="Candara"/>
                  <a:cs typeface="Candara"/>
                </a:rPr>
                <a:t>  </a:t>
              </a:r>
              <a:r>
                <a:rPr lang="en-US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fallback</a:t>
              </a:r>
              <a:r>
                <a:rPr lang="zh-CN" altLang="en-US" sz="1667" i="1" dirty="0">
                  <a:solidFill>
                    <a:srgbClr val="FF0000"/>
                  </a:solidFill>
                  <a:latin typeface="Candara"/>
                  <a:cs typeface="Candara"/>
                </a:rPr>
                <a:t> </a:t>
              </a:r>
              <a:r>
                <a:rPr lang="en-US" altLang="zh-CN" sz="1667" i="1" dirty="0">
                  <a:solidFill>
                    <a:srgbClr val="FF0000"/>
                  </a:solidFill>
                  <a:latin typeface="Candara"/>
                  <a:cs typeface="Candara"/>
                </a:rPr>
                <a:t>routine</a:t>
              </a:r>
              <a:endParaRPr lang="en-US" altLang="zh-CN" sz="1667" dirty="0">
                <a:solidFill>
                  <a:srgbClr val="FF0000"/>
                </a:solidFill>
                <a:latin typeface="Candara"/>
                <a:cs typeface="Candara"/>
              </a:endParaRPr>
            </a:p>
            <a:p>
              <a:endParaRPr lang="en-US" altLang="zh-CN" sz="1500" dirty="0">
                <a:latin typeface="Candara"/>
                <a:cs typeface="Canda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5617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61C913-93B0-5E41-AEE0-B330981EC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handle aborts? Can we use simple retry?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A34A40-8270-CE4B-A377-AAC6549224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RTM provides new instruction set</a:t>
            </a:r>
          </a:p>
          <a:p>
            <a:pPr lvl="1"/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xbegin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(),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xend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&amp;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xabort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kumimoji="1" lang="en-US" altLang="zh-CN" dirty="0"/>
              <a:t>Problem: RTM cannot guarantee success 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4EC213-67F2-DA41-BC22-627066D34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56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F9EC20-6A1E-EF4A-8936-A7B6030118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857500"/>
            <a:ext cx="5472608" cy="2544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0448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5CCFBE-B4C2-7C41-A513-6197C9C0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Can we use simple retry?  No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F2F227-21B0-C94C-BE0B-EFCA8FC35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Problem: RTM cannot guarantee success </a:t>
            </a:r>
          </a:p>
          <a:p>
            <a:pPr lvl="1"/>
            <a:r>
              <a:rPr kumimoji="1" lang="en-US" altLang="zh-CN" dirty="0"/>
              <a:t>Similar to OCC, code in RTM can be frequently aborted due to conflicts</a:t>
            </a:r>
            <a:endParaRPr kumimoji="1" lang="en-US" altLang="zh-CN" kern="0" dirty="0"/>
          </a:p>
          <a:p>
            <a:r>
              <a:rPr lang="en-US" altLang="zh-CN" kern="0" dirty="0"/>
              <a:t>Must</a:t>
            </a:r>
            <a:r>
              <a:rPr lang="zh-CN" altLang="en-US" kern="0" dirty="0"/>
              <a:t> </a:t>
            </a:r>
            <a:r>
              <a:rPr lang="en-US" altLang="zh-CN" kern="0" dirty="0"/>
              <a:t>switch to </a:t>
            </a:r>
            <a:r>
              <a:rPr lang="en-US" altLang="zh-CN" kern="0" dirty="0">
                <a:solidFill>
                  <a:srgbClr val="C00000"/>
                </a:solidFill>
              </a:rPr>
              <a:t>a fallback path </a:t>
            </a:r>
            <a:r>
              <a:rPr lang="en-US" altLang="zh-CN" kern="0" dirty="0"/>
              <a:t>after </a:t>
            </a:r>
            <a:r>
              <a:rPr lang="en-US" altLang="zh-CN" i="1" kern="0" dirty="0"/>
              <a:t>some</a:t>
            </a:r>
            <a:r>
              <a:rPr lang="en-US" altLang="zh-CN" kern="0" dirty="0"/>
              <a:t> reties</a:t>
            </a:r>
            <a:r>
              <a:rPr lang="zh-CN" altLang="en-US" kern="0" dirty="0"/>
              <a:t> </a:t>
            </a:r>
            <a:r>
              <a:rPr lang="en-US" altLang="zh-CN" kern="0" dirty="0"/>
              <a:t>(e.g.,</a:t>
            </a:r>
            <a:r>
              <a:rPr lang="zh-CN" altLang="en-US" kern="0" dirty="0"/>
              <a:t> </a:t>
            </a:r>
            <a:r>
              <a:rPr lang="en-US" altLang="zh-CN" kern="0" dirty="0"/>
              <a:t>using</a:t>
            </a:r>
            <a:r>
              <a:rPr lang="zh-CN" altLang="en-US" kern="0" dirty="0"/>
              <a:t> </a:t>
            </a:r>
            <a:r>
              <a:rPr lang="en-US" altLang="zh-CN" kern="0" dirty="0"/>
              <a:t>a</a:t>
            </a:r>
            <a:r>
              <a:rPr lang="zh-CN" altLang="en-US" kern="0" dirty="0"/>
              <a:t> </a:t>
            </a:r>
            <a:r>
              <a:rPr lang="en-US" altLang="zh-CN" kern="0" dirty="0"/>
              <a:t>counter)</a:t>
            </a:r>
          </a:p>
          <a:p>
            <a:pPr lvl="1"/>
            <a:r>
              <a:rPr kumimoji="1" lang="en-US" altLang="zh-CN" kern="0" dirty="0"/>
              <a:t>E.g., degrade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to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use lock in the fallback path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(since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it's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not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in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a</a:t>
            </a:r>
            <a:r>
              <a:rPr kumimoji="1" lang="zh-CN" altLang="en-US" kern="0" dirty="0"/>
              <a:t> </a:t>
            </a:r>
            <a:r>
              <a:rPr kumimoji="1" lang="en-US" altLang="zh-CN" kern="0" dirty="0"/>
              <a:t>transaction)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5599D7-9873-594E-94C7-85027BF2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57</a:t>
            </a:fld>
            <a:endParaRPr lang="zh-CN" altLang="en-US"/>
          </a:p>
        </p:txBody>
      </p:sp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3490F598-9653-BF4A-B5C3-8CF168D06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700" y="3102148"/>
            <a:ext cx="5400600" cy="234694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EB25023-C564-1547-BDC1-2A649288A7DE}"/>
              </a:ext>
            </a:extLst>
          </p:cNvPr>
          <p:cNvSpPr txBox="1"/>
          <p:nvPr/>
        </p:nvSpPr>
        <p:spPr>
          <a:xfrm>
            <a:off x="5220072" y="3433564"/>
            <a:ext cx="38164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kern="0" dirty="0">
                <a:solidFill>
                  <a:schemeClr val="accent1"/>
                </a:solidFill>
              </a:rPr>
              <a:t>check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lock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status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to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avoid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conflict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with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fallback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handlers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on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other</a:t>
            </a:r>
            <a:r>
              <a:rPr kumimoji="1" lang="zh-CN" altLang="en-US" sz="1600" kern="0" dirty="0">
                <a:solidFill>
                  <a:schemeClr val="accent1"/>
                </a:solidFill>
              </a:rPr>
              <a:t> </a:t>
            </a:r>
            <a:r>
              <a:rPr kumimoji="1" lang="en-US" altLang="zh-CN" sz="1600" kern="0" dirty="0">
                <a:solidFill>
                  <a:schemeClr val="accent1"/>
                </a:solidFill>
              </a:rPr>
              <a:t>CPU</a:t>
            </a:r>
            <a:endParaRPr lang="zh-CN" altLang="en-US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3683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17012-BD7A-6940-A162-D0EA5F33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 facts about the implementation of RTM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13CD2-FBDB-F246-BA0B-612292A22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benefits of RTM</a:t>
            </a:r>
          </a:p>
          <a:p>
            <a:pPr lvl="1"/>
            <a:r>
              <a:rPr kumimoji="1" lang="en-US" altLang="zh-CN" dirty="0"/>
              <a:t>Memory operations between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xbegin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xend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1" lang="en-US" altLang="zh-CN" dirty="0">
                <a:cs typeface="Courier New" panose="02070309020205020404" pitchFamily="49" charset="0"/>
              </a:rPr>
              <a:t>satisfy ACI properties</a:t>
            </a:r>
          </a:p>
          <a:p>
            <a:pPr lvl="1"/>
            <a:r>
              <a:rPr kumimoji="1" lang="en-US" altLang="zh-CN" dirty="0">
                <a:cs typeface="Courier New" panose="02070309020205020404" pitchFamily="49" charset="0"/>
              </a:rPr>
              <a:t>HTM itself is inspired from transactions </a:t>
            </a:r>
          </a:p>
          <a:p>
            <a:r>
              <a:rPr kumimoji="1" lang="en-US" altLang="zh-CN" dirty="0">
                <a:cs typeface="Courier New" panose="02070309020205020404" pitchFamily="49" charset="0"/>
              </a:rPr>
              <a:t>Drawbacks</a:t>
            </a:r>
          </a:p>
          <a:p>
            <a:pPr lvl="1"/>
            <a:r>
              <a:rPr kumimoji="1" lang="en-US" altLang="zh-CN" dirty="0"/>
              <a:t>Cannot guarantee success</a:t>
            </a:r>
            <a:endParaRPr kumimoji="1" lang="en-US" altLang="zh-CN" dirty="0">
              <a:cs typeface="Courier New" panose="020703090202050204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6D7FA-0390-CF46-AFF1-5570D22D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6D7CC-2403-8F45-87B7-D58A9C50AF31}"/>
              </a:ext>
            </a:extLst>
          </p:cNvPr>
          <p:cNvSpPr/>
          <p:nvPr/>
        </p:nvSpPr>
        <p:spPr>
          <a:xfrm>
            <a:off x="3995936" y="2425452"/>
            <a:ext cx="2880320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Sounds familiar? </a:t>
            </a:r>
          </a:p>
        </p:txBody>
      </p:sp>
    </p:spTree>
    <p:extLst>
      <p:ext uri="{BB962C8B-B14F-4D97-AF65-F5344CB8AC3E}">
        <p14:creationId xmlns:p14="http://schemas.microsoft.com/office/powerpoint/2010/main" val="30994633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17012-BD7A-6940-A162-D0EA5F33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Fun facts about the implementation of RTM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13CD2-FBDB-F246-BA0B-612292A22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356826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The benefits of RTM</a:t>
            </a:r>
          </a:p>
          <a:p>
            <a:pPr lvl="1"/>
            <a:r>
              <a:rPr kumimoji="1" lang="en-US" altLang="zh-CN" dirty="0"/>
              <a:t>Memory operations between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xbegin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 &amp; </a:t>
            </a:r>
            <a:r>
              <a:rPr kumimoji="1"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xend</a:t>
            </a:r>
            <a:r>
              <a:rPr kumimoji="1"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kumimoji="1" lang="en-US" altLang="zh-CN" dirty="0">
                <a:cs typeface="Courier New" panose="02070309020205020404" pitchFamily="49" charset="0"/>
              </a:rPr>
              <a:t>satisfy ACI properties</a:t>
            </a:r>
          </a:p>
          <a:p>
            <a:pPr lvl="1"/>
            <a:r>
              <a:rPr kumimoji="1" lang="en-US" altLang="zh-CN" dirty="0">
                <a:cs typeface="Courier New" panose="02070309020205020404" pitchFamily="49" charset="0"/>
              </a:rPr>
              <a:t>HTM itself is inspired from transactions </a:t>
            </a:r>
          </a:p>
          <a:p>
            <a:r>
              <a:rPr kumimoji="1" lang="en-US" altLang="zh-CN" dirty="0">
                <a:cs typeface="Courier New" panose="02070309020205020404" pitchFamily="49" charset="0"/>
              </a:rPr>
              <a:t>Drawbacks</a:t>
            </a:r>
          </a:p>
          <a:p>
            <a:pPr lvl="1"/>
            <a:r>
              <a:rPr kumimoji="1" lang="en-US" altLang="zh-CN" dirty="0"/>
              <a:t>Cannot guarantee success</a:t>
            </a:r>
          </a:p>
          <a:p>
            <a:r>
              <a:rPr kumimoji="1" lang="en-US" altLang="zh-CN" dirty="0">
                <a:cs typeface="Courier New" panose="02070309020205020404" pitchFamily="49" charset="0"/>
              </a:rPr>
              <a:t>Intel implements RTM using OCC </a:t>
            </a:r>
          </a:p>
          <a:p>
            <a:pPr lvl="1"/>
            <a:r>
              <a:rPr kumimoji="1" lang="en-US" altLang="zh-CN" dirty="0">
                <a:cs typeface="Courier New" panose="02070309020205020404" pitchFamily="49" charset="0"/>
              </a:rPr>
              <a:t>Use CPU cache to track the </a:t>
            </a:r>
            <a:r>
              <a:rPr kumimoji="1" lang="en-US" altLang="zh-CN" b="1" dirty="0">
                <a:solidFill>
                  <a:schemeClr val="accent1"/>
                </a:solidFill>
                <a:cs typeface="Courier New" panose="02070309020205020404" pitchFamily="49" charset="0"/>
              </a:rPr>
              <a:t>read/write sets</a:t>
            </a:r>
          </a:p>
          <a:p>
            <a:pPr lvl="1"/>
            <a:r>
              <a:rPr kumimoji="1" lang="en-US" altLang="zh-CN" dirty="0">
                <a:cs typeface="Courier New" panose="02070309020205020404" pitchFamily="49" charset="0"/>
              </a:rPr>
              <a:t>How to detect conflicts? Based on cache coherence protocols </a:t>
            </a:r>
          </a:p>
          <a:p>
            <a:pPr lvl="1"/>
            <a:r>
              <a:rPr kumimoji="1" lang="en-US" altLang="zh-CN" b="1" dirty="0">
                <a:cs typeface="Courier New" panose="02070309020205020404" pitchFamily="49" charset="0"/>
              </a:rPr>
              <a:t>Questions</a:t>
            </a:r>
            <a:r>
              <a:rPr kumimoji="1" lang="en-US" altLang="zh-CN" dirty="0">
                <a:cs typeface="Courier New" panose="02070309020205020404" pitchFamily="49" charset="0"/>
              </a:rPr>
              <a:t>: what are the other limits of using CPU cache to tack read/write sets?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66D7FA-0390-CF46-AFF1-5570D22DB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1026" name="Picture 2" descr="GT Explains: What is a CPU Cache, What Does it Do">
            <a:extLst>
              <a:ext uri="{FF2B5EF4-FFF2-40B4-BE49-F238E27FC236}">
                <a16:creationId xmlns:a16="http://schemas.microsoft.com/office/drawing/2014/main" id="{169CEA29-DF03-044B-A3D1-A6323FA5F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2281436"/>
            <a:ext cx="2232248" cy="155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249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2F88B-1714-2135-AC7E-C6D123FD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Review: What is the right consistency model?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13BAF-5506-1374-1230-62599EA05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9165704" cy="4167654"/>
          </a:xfrm>
        </p:spPr>
        <p:txBody>
          <a:bodyPr>
            <a:normAutofit/>
          </a:bodyPr>
          <a:lstStyle/>
          <a:p>
            <a:r>
              <a:rPr kumimoji="1" lang="en" altLang="zh-CN" dirty="0"/>
              <a:t>It's easy for users to reason about correctness assuming </a:t>
            </a:r>
          </a:p>
          <a:p>
            <a:pPr lvl="1"/>
            <a:r>
              <a:rPr kumimoji="1" lang="en" altLang="zh-CN" dirty="0"/>
              <a:t>Everything has only one-copy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The overall behavior is equivalent to </a:t>
            </a:r>
            <a:r>
              <a:rPr kumimoji="1" lang="en-US" altLang="zh-CN" b="1" dirty="0">
                <a:solidFill>
                  <a:srgbClr val="C00000"/>
                </a:solidFill>
              </a:rPr>
              <a:t>some serial behavior </a:t>
            </a:r>
          </a:p>
          <a:p>
            <a:r>
              <a:rPr kumimoji="1" lang="en-US" altLang="zh-CN" dirty="0">
                <a:solidFill>
                  <a:schemeClr val="tx1"/>
                </a:solidFill>
              </a:rPr>
              <a:t>Typically, a convenient consistency model is defined by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Every data has only “one copy” (logically) 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The concurrent read/write behavior is equivalent to some serial order</a:t>
            </a:r>
          </a:p>
          <a:p>
            <a:r>
              <a:rPr kumimoji="1" lang="en-US" altLang="zh-CN" dirty="0"/>
              <a:t>Question: which serial order to give? </a:t>
            </a:r>
          </a:p>
          <a:p>
            <a:pPr lvl="1"/>
            <a:r>
              <a:rPr kumimoji="1" lang="en-US" altLang="zh-CN" dirty="0"/>
              <a:t>So many (possible) serial behaviors, strict, linearizability, etc.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8E6D10-D66F-F485-A794-41D75CFE8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85599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44E9DE-9EF6-A840-AA59-DB83D6BA7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Another drawback of RTM: limited working set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ECE1C-DE3C-734C-B320-E0F3F7FF3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Reason: CPU has limited cache size</a:t>
            </a:r>
          </a:p>
          <a:p>
            <a:r>
              <a:rPr kumimoji="1" lang="en-US" altLang="zh-CN" dirty="0"/>
              <a:t>How big is the RTM </a:t>
            </a:r>
            <a:r>
              <a:rPr kumimoji="1" lang="en-US" altLang="zh-CN" dirty="0">
                <a:solidFill>
                  <a:schemeClr val="accent1"/>
                </a:solidFill>
              </a:rPr>
              <a:t>read/write sets</a:t>
            </a:r>
            <a:r>
              <a:rPr kumimoji="1" lang="en-US" altLang="zh-CN" dirty="0"/>
              <a:t>? </a:t>
            </a:r>
          </a:p>
          <a:p>
            <a:pPr lvl="1"/>
            <a:r>
              <a:rPr kumimoji="1" lang="en-US" altLang="zh-CN" dirty="0"/>
              <a:t>Depends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 various factors</a:t>
            </a:r>
          </a:p>
          <a:p>
            <a:pPr lvl="2"/>
            <a:r>
              <a:rPr kumimoji="1" lang="en-US" altLang="zh-CN" dirty="0"/>
              <a:t>Hardware setup (e.g., CPU cache size)</a:t>
            </a:r>
          </a:p>
          <a:p>
            <a:pPr lvl="2"/>
            <a:r>
              <a:rPr kumimoji="1" lang="en-US" altLang="zh-CN" dirty="0"/>
              <a:t>Access pattern: read or write</a:t>
            </a:r>
          </a:p>
          <a:p>
            <a:pPr lvl="2"/>
            <a:r>
              <a:rPr kumimoji="1" lang="en-US" altLang="zh-CN" dirty="0"/>
              <a:t>L1 cache tracks 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 writes</a:t>
            </a:r>
          </a:p>
          <a:p>
            <a:pPr lvl="2"/>
            <a:r>
              <a:rPr kumimoji="1" lang="en-US" altLang="zh-CN" dirty="0"/>
              <a:t>L2, or L3 to tracks 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reads</a:t>
            </a:r>
          </a:p>
          <a:p>
            <a:pPr lvl="2"/>
            <a:r>
              <a:rPr kumimoji="1" lang="en-US" altLang="zh-CN" dirty="0"/>
              <a:t>Why read set</a:t>
            </a:r>
            <a:r>
              <a:rPr kumimoji="1" lang="zh-CN" altLang="en-US" dirty="0"/>
              <a:t> </a:t>
            </a:r>
            <a:r>
              <a:rPr kumimoji="1" lang="en-US" altLang="zh-CN" dirty="0"/>
              <a:t>is bigger? </a:t>
            </a:r>
          </a:p>
          <a:p>
            <a:pPr lvl="2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C1AB19-2416-DB40-90F2-958EAE4B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B58CED-F791-4C45-9166-539AC8A14F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712049"/>
            <a:ext cx="3471333" cy="244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801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40F94-E57C-E043-B98F-BB80099FD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long can an RTM program execute?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062BE6-6086-7148-BD1C-1BA41949C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Not very long</a:t>
            </a:r>
          </a:p>
          <a:p>
            <a:pPr lvl="1"/>
            <a:r>
              <a:rPr kumimoji="1" lang="en-US" altLang="zh-CN" dirty="0"/>
              <a:t>The longer the execution, the higher the </a:t>
            </a:r>
            <a:r>
              <a:rPr lang="en-US" altLang="zh-CN" dirty="0"/>
              <a:t>probability a TX aborts </a:t>
            </a:r>
          </a:p>
          <a:p>
            <a:pPr lvl="1"/>
            <a:r>
              <a:rPr lang="en-US" altLang="zh-CN" dirty="0"/>
              <a:t>Affected by other facts, e.g., CPU interrupts 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E7B786-A71F-E543-BEDE-15360675D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5AFDC8-33BA-A24D-B0EC-0A74315B8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2857500"/>
            <a:ext cx="3562621" cy="241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5705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3BBAA-BD1A-CBA2-4BF8-0744E2D63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HTM on transactions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04E97C-91ED-5868-EBAB-6197A2332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Naïve: using HTM to execute the in-memory transaction </a:t>
            </a:r>
          </a:p>
          <a:p>
            <a:pPr lvl="1"/>
            <a:r>
              <a:rPr kumimoji="1" lang="en-US" altLang="zh-CN" dirty="0" err="1"/>
              <a:t>Smallbank</a:t>
            </a:r>
            <a:r>
              <a:rPr kumimoji="1" lang="en-US" altLang="zh-CN" dirty="0"/>
              <a:t>: transfer &amp;. Audit </a:t>
            </a:r>
          </a:p>
          <a:p>
            <a:pPr lvl="1"/>
            <a:r>
              <a:rPr kumimoji="1" lang="en-US" altLang="zh-CN" dirty="0"/>
              <a:t>TPC-C: much complex, insert 10+ orders and update 10+ stocks</a:t>
            </a:r>
          </a:p>
          <a:p>
            <a:r>
              <a:rPr kumimoji="1" lang="en-US" altLang="zh-CN" dirty="0"/>
              <a:t>Silo@SOSP’13: the fastest in-memory OCC implementation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AA9A95-02FB-05A2-7039-C5881878E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8E89D6F-BB56-4F42-6342-0BDCF4A7B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3028573"/>
            <a:ext cx="3579440" cy="2499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8ED1023-4C76-1DD0-51D2-8699FB45F6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731" y="3045390"/>
            <a:ext cx="3483230" cy="243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9938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2CD86E-A62B-C541-ACB0-06165A766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Short summary of RTM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069E4-41B0-0041-B0C7-1B2774DD3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Hardware support for transactional memory</a:t>
            </a:r>
          </a:p>
          <a:p>
            <a:pPr lvl="1"/>
            <a:r>
              <a:rPr kumimoji="1" lang="en-US" altLang="zh-CN" dirty="0"/>
              <a:t>Easy programming model for the programmer (no need to wrap transaction in read/write API of the transaction) </a:t>
            </a:r>
          </a:p>
          <a:p>
            <a:pPr lvl="2"/>
            <a:r>
              <a:rPr kumimoji="1" lang="en-US" altLang="zh-CN" dirty="0"/>
              <a:t>As long as the programmer do the in-memory computations, e.g., in-memory database</a:t>
            </a:r>
          </a:p>
          <a:p>
            <a:pPr lvl="1"/>
            <a:r>
              <a:rPr kumimoji="1" lang="en-US" altLang="zh-CN" dirty="0"/>
              <a:t>Good performance if using properly</a:t>
            </a:r>
          </a:p>
          <a:p>
            <a:pPr lvl="2"/>
            <a:r>
              <a:rPr kumimoji="1" lang="en-US" altLang="zh-CN" dirty="0"/>
              <a:t>No need for locking &amp; atomic operations </a:t>
            </a:r>
          </a:p>
          <a:p>
            <a:pPr lvl="1"/>
            <a:r>
              <a:rPr kumimoji="1" lang="en-US" altLang="zh-CN" dirty="0"/>
              <a:t>However, the programmer should handle its pitfalls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59A1A0-299A-F84D-BE61-203E585E1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23194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E7BC4D-1E6C-864D-83D5-4E64E0F87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00442"/>
          </a:xfrm>
        </p:spPr>
        <p:txBody>
          <a:bodyPr/>
          <a:lstStyle/>
          <a:p>
            <a:r>
              <a:rPr lang="en-US" altLang="zh-CN" dirty="0"/>
              <a:t>OCC &amp; 2PL are bad when TXs are long running w/ many reads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0C4A4-8BFE-9C4A-8697-14DAB93AD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OCC: abort due to read validation fails </a:t>
            </a:r>
          </a:p>
          <a:p>
            <a:r>
              <a:rPr kumimoji="1" lang="en-US" altLang="zh-CN" dirty="0"/>
              <a:t>2PL:  read will hold the lock and block others</a:t>
            </a:r>
          </a:p>
          <a:p>
            <a:r>
              <a:rPr kumimoji="1" lang="en-US" altLang="zh-CN" dirty="0"/>
              <a:t>Yet, reads are common in applications </a:t>
            </a:r>
          </a:p>
          <a:p>
            <a:r>
              <a:rPr kumimoji="1" lang="en-US" altLang="zh-CN" dirty="0"/>
              <a:t>e.g., for Taobao, we rarely add items, but extensively read the items </a:t>
            </a:r>
          </a:p>
          <a:p>
            <a:pPr lvl="1"/>
            <a:r>
              <a:rPr kumimoji="1" lang="en-US" altLang="zh-CN" dirty="0"/>
              <a:t>Scenario: long-running read-only or read-mostly transactions 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05CD5E-A05A-3F43-A13A-F8D1092EE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1AF8BBD-C675-C6A2-2153-EEEADBB395D1}"/>
              </a:ext>
            </a:extLst>
          </p:cNvPr>
          <p:cNvSpPr/>
          <p:nvPr/>
        </p:nvSpPr>
        <p:spPr>
          <a:xfrm>
            <a:off x="457200" y="3531300"/>
            <a:ext cx="4290000" cy="614584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r>
              <a:rPr lang="en-US" altLang="zh-CN" dirty="0">
                <a:latin typeface="Eras Medium ITC" pitchFamily="34" charset="0"/>
              </a:rPr>
              <a:t>run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analytics</a:t>
            </a:r>
            <a:r>
              <a:rPr lang="en-US" altLang="zh-CN" dirty="0">
                <a:latin typeface="Eras Medium ITC" pitchFamily="34" charset="0"/>
              </a:rPr>
              <a:t> on a companion data, while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update</a:t>
            </a:r>
            <a:r>
              <a:rPr lang="en-US" altLang="zh-CN" dirty="0">
                <a:latin typeface="Eras Medium ITC" pitchFamily="34" charset="0"/>
              </a:rPr>
              <a:t> a piece of data</a:t>
            </a: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78873664-8B95-B251-0250-5C37FB6C4AB3}"/>
              </a:ext>
            </a:extLst>
          </p:cNvPr>
          <p:cNvSpPr/>
          <p:nvPr/>
        </p:nvSpPr>
        <p:spPr>
          <a:xfrm>
            <a:off x="835383" y="4338748"/>
            <a:ext cx="3672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66"/>
                </a:solidFill>
              </a:rPr>
              <a:t>long running </a:t>
            </a:r>
            <a:r>
              <a:rPr lang="en-US" altLang="zh-CN" dirty="0"/>
              <a:t>read-only transaction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46C9E1-8256-245A-6AEF-3B067CF8C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887" y="3495032"/>
            <a:ext cx="2898963" cy="1991102"/>
          </a:xfrm>
          <a:prstGeom prst="rect">
            <a:avLst/>
          </a:prstGeom>
        </p:spPr>
      </p:pic>
      <p:sp>
        <p:nvSpPr>
          <p:cNvPr id="8" name="任意形状 7">
            <a:extLst>
              <a:ext uri="{FF2B5EF4-FFF2-40B4-BE49-F238E27FC236}">
                <a16:creationId xmlns:a16="http://schemas.microsoft.com/office/drawing/2014/main" id="{B17B339F-C57A-47AB-7675-C7A092B4782C}"/>
              </a:ext>
            </a:extLst>
          </p:cNvPr>
          <p:cNvSpPr/>
          <p:nvPr/>
        </p:nvSpPr>
        <p:spPr>
          <a:xfrm>
            <a:off x="4517136" y="3328416"/>
            <a:ext cx="693361" cy="421003"/>
          </a:xfrm>
          <a:custGeom>
            <a:avLst/>
            <a:gdLst>
              <a:gd name="connsiteX0" fmla="*/ 420624 w 693361"/>
              <a:gd name="connsiteY0" fmla="*/ 0 h 421003"/>
              <a:gd name="connsiteX1" fmla="*/ 676656 w 693361"/>
              <a:gd name="connsiteY1" fmla="*/ 384048 h 421003"/>
              <a:gd name="connsiteX2" fmla="*/ 0 w 693361"/>
              <a:gd name="connsiteY2" fmla="*/ 384048 h 421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3361" h="421003">
                <a:moveTo>
                  <a:pt x="420624" y="0"/>
                </a:moveTo>
                <a:cubicBezTo>
                  <a:pt x="583692" y="160020"/>
                  <a:pt x="746760" y="320040"/>
                  <a:pt x="676656" y="384048"/>
                </a:cubicBezTo>
                <a:cubicBezTo>
                  <a:pt x="606552" y="448056"/>
                  <a:pt x="303276" y="416052"/>
                  <a:pt x="0" y="384048"/>
                </a:cubicBezTo>
              </a:path>
            </a:pathLst>
          </a:cu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83166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87624" y="1993404"/>
            <a:ext cx="651505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kern="0" dirty="0">
                <a:solidFill>
                  <a:srgbClr val="BE384B"/>
                </a:solidFill>
                <a:ea typeface="+mn-ea"/>
              </a:rPr>
              <a:t>Can we avoid validation for reads?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9443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00DAE-063E-E97C-2585-90AA388C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4053136" cy="900442"/>
          </a:xfrm>
        </p:spPr>
        <p:txBody>
          <a:bodyPr/>
          <a:lstStyle/>
          <a:p>
            <a:r>
              <a:rPr kumimoji="1" lang="en-US" altLang="zh-CN" dirty="0"/>
              <a:t>Abort in OCC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B5F9E-405E-6AE9-A989-6A2E93EF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7DA41BA-8601-C86F-588C-E9661AA5B970}"/>
              </a:ext>
            </a:extLst>
          </p:cNvPr>
          <p:cNvSpPr txBox="1">
            <a:spLocks/>
          </p:cNvSpPr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0392E0-3E2B-53A6-BA84-4861A2E635CA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B1675C0-DC92-45BF-B2F7-42C1186C1A0C}"/>
              </a:ext>
            </a:extLst>
          </p:cNvPr>
          <p:cNvCxnSpPr/>
          <p:nvPr/>
        </p:nvCxnSpPr>
        <p:spPr>
          <a:xfrm>
            <a:off x="1691680" y="1408530"/>
            <a:ext cx="0" cy="388843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5292EFA-CD8E-8888-6712-C7B05E0955C4}"/>
              </a:ext>
            </a:extLst>
          </p:cNvPr>
          <p:cNvSpPr txBox="1">
            <a:spLocks/>
          </p:cNvSpPr>
          <p:nvPr/>
        </p:nvSpPr>
        <p:spPr>
          <a:xfrm>
            <a:off x="1403648" y="1156502"/>
            <a:ext cx="802432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0B0308-DA6E-2B0E-2B7E-4D50AF9220EA}"/>
              </a:ext>
            </a:extLst>
          </p:cNvPr>
          <p:cNvSpPr/>
          <p:nvPr/>
        </p:nvSpPr>
        <p:spPr>
          <a:xfrm>
            <a:off x="5968414" y="165092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DF741A-FE14-9D9E-B298-81D844203C0E}"/>
              </a:ext>
            </a:extLst>
          </p:cNvPr>
          <p:cNvSpPr/>
          <p:nvPr/>
        </p:nvSpPr>
        <p:spPr>
          <a:xfrm>
            <a:off x="6084090" y="207104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Print(A+B)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C3B090-905E-80F4-DF9A-27F2140C337D}"/>
              </a:ext>
            </a:extLst>
          </p:cNvPr>
          <p:cNvSpPr/>
          <p:nvPr/>
        </p:nvSpPr>
        <p:spPr>
          <a:xfrm>
            <a:off x="7851382" y="145323"/>
            <a:ext cx="1106042" cy="96534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6B5876-6325-B49C-C7F8-92E6F9091DD6}"/>
              </a:ext>
            </a:extLst>
          </p:cNvPr>
          <p:cNvSpPr/>
          <p:nvPr/>
        </p:nvSpPr>
        <p:spPr>
          <a:xfrm>
            <a:off x="7856869" y="187335"/>
            <a:ext cx="817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F398D5B-1C16-0E28-F0CB-D32DFECB3B6D}"/>
              </a:ext>
            </a:extLst>
          </p:cNvPr>
          <p:cNvSpPr txBox="1">
            <a:spLocks/>
          </p:cNvSpPr>
          <p:nvPr/>
        </p:nvSpPr>
        <p:spPr>
          <a:xfrm>
            <a:off x="3328696" y="1443178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82C674D-B9D0-5B7B-7DBE-8E94E8322293}"/>
              </a:ext>
            </a:extLst>
          </p:cNvPr>
          <p:cNvSpPr txBox="1">
            <a:spLocks/>
          </p:cNvSpPr>
          <p:nvPr/>
        </p:nvSpPr>
        <p:spPr>
          <a:xfrm>
            <a:off x="5509588" y="2365752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</a:t>
            </a:r>
            <a:r>
              <a:rPr kumimoji="1" lang="en-US" altLang="zh-CN" b="0" baseline="-25000" dirty="0"/>
              <a:t>T2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C7EA2C1C-B9AC-AA71-D665-185C6C030C53}"/>
              </a:ext>
            </a:extLst>
          </p:cNvPr>
          <p:cNvSpPr txBox="1">
            <a:spLocks/>
          </p:cNvSpPr>
          <p:nvPr/>
        </p:nvSpPr>
        <p:spPr>
          <a:xfrm>
            <a:off x="3304079" y="1821117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4CB6FB5-9DD5-E8E9-624E-55FBDE2C475C}"/>
              </a:ext>
            </a:extLst>
          </p:cNvPr>
          <p:cNvSpPr txBox="1">
            <a:spLocks/>
          </p:cNvSpPr>
          <p:nvPr/>
        </p:nvSpPr>
        <p:spPr>
          <a:xfrm>
            <a:off x="5509588" y="2713484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</a:t>
            </a:r>
            <a:r>
              <a:rPr kumimoji="1" lang="en-US" altLang="zh-CN" b="0" baseline="-25000" dirty="0"/>
              <a:t>T2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212B78-A4D7-6420-69C4-0953D402C867}"/>
              </a:ext>
            </a:extLst>
          </p:cNvPr>
          <p:cNvSpPr txBox="1">
            <a:spLocks/>
          </p:cNvSpPr>
          <p:nvPr/>
        </p:nvSpPr>
        <p:spPr>
          <a:xfrm>
            <a:off x="3351829" y="3356283"/>
            <a:ext cx="1652219" cy="411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Validate(A)</a:t>
            </a:r>
            <a:endParaRPr kumimoji="1" lang="zh-CN" altLang="en-US" b="0" dirty="0"/>
          </a:p>
        </p:txBody>
      </p:sp>
      <p:pic>
        <p:nvPicPr>
          <p:cNvPr id="15" name="Picture 2" descr="wrong sign png download - 819*620 - Free Transparent X Mark png ... - Free  PNG Archive | Red cross, Red cross symbol, Red cross logo">
            <a:extLst>
              <a:ext uri="{FF2B5EF4-FFF2-40B4-BE49-F238E27FC236}">
                <a16:creationId xmlns:a16="http://schemas.microsoft.com/office/drawing/2014/main" id="{309578AE-7688-F815-E4F9-91E201BD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46" y="3683522"/>
            <a:ext cx="1106042" cy="110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25369D0-4F4B-2947-EC3C-DC796A7C622C}"/>
              </a:ext>
            </a:extLst>
          </p:cNvPr>
          <p:cNvSpPr txBox="1"/>
          <p:nvPr/>
        </p:nvSpPr>
        <p:spPr>
          <a:xfrm>
            <a:off x="5509588" y="4063562"/>
            <a:ext cx="9346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Abort!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74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1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00DAE-063E-E97C-2585-90AA388C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4053136" cy="900442"/>
          </a:xfrm>
        </p:spPr>
        <p:txBody>
          <a:bodyPr/>
          <a:lstStyle/>
          <a:p>
            <a:r>
              <a:rPr kumimoji="1" lang="en-US" altLang="zh-CN" dirty="0"/>
              <a:t>Abort in OCC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B5F9E-405E-6AE9-A989-6A2E93EF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7DA41BA-8601-C86F-588C-E9661AA5B970}"/>
              </a:ext>
            </a:extLst>
          </p:cNvPr>
          <p:cNvSpPr txBox="1">
            <a:spLocks/>
          </p:cNvSpPr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0392E0-3E2B-53A6-BA84-4861A2E635CA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B1675C0-DC92-45BF-B2F7-42C1186C1A0C}"/>
              </a:ext>
            </a:extLst>
          </p:cNvPr>
          <p:cNvCxnSpPr/>
          <p:nvPr/>
        </p:nvCxnSpPr>
        <p:spPr>
          <a:xfrm>
            <a:off x="1691680" y="1408530"/>
            <a:ext cx="0" cy="388843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5292EFA-CD8E-8888-6712-C7B05E0955C4}"/>
              </a:ext>
            </a:extLst>
          </p:cNvPr>
          <p:cNvSpPr txBox="1">
            <a:spLocks/>
          </p:cNvSpPr>
          <p:nvPr/>
        </p:nvSpPr>
        <p:spPr>
          <a:xfrm>
            <a:off x="1403648" y="1156502"/>
            <a:ext cx="802432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0B0308-DA6E-2B0E-2B7E-4D50AF9220EA}"/>
              </a:ext>
            </a:extLst>
          </p:cNvPr>
          <p:cNvSpPr/>
          <p:nvPr/>
        </p:nvSpPr>
        <p:spPr>
          <a:xfrm>
            <a:off x="5968414" y="165092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DF741A-FE14-9D9E-B298-81D844203C0E}"/>
              </a:ext>
            </a:extLst>
          </p:cNvPr>
          <p:cNvSpPr/>
          <p:nvPr/>
        </p:nvSpPr>
        <p:spPr>
          <a:xfrm>
            <a:off x="6084090" y="207104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Print(A+B)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C3B090-905E-80F4-DF9A-27F2140C337D}"/>
              </a:ext>
            </a:extLst>
          </p:cNvPr>
          <p:cNvSpPr/>
          <p:nvPr/>
        </p:nvSpPr>
        <p:spPr>
          <a:xfrm>
            <a:off x="7851382" y="145323"/>
            <a:ext cx="1106042" cy="96534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6B5876-6325-B49C-C7F8-92E6F9091DD6}"/>
              </a:ext>
            </a:extLst>
          </p:cNvPr>
          <p:cNvSpPr/>
          <p:nvPr/>
        </p:nvSpPr>
        <p:spPr>
          <a:xfrm>
            <a:off x="7856869" y="187335"/>
            <a:ext cx="817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F398D5B-1C16-0E28-F0CB-D32DFECB3B6D}"/>
              </a:ext>
            </a:extLst>
          </p:cNvPr>
          <p:cNvSpPr txBox="1">
            <a:spLocks/>
          </p:cNvSpPr>
          <p:nvPr/>
        </p:nvSpPr>
        <p:spPr>
          <a:xfrm>
            <a:off x="3328696" y="1443178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82C674D-B9D0-5B7B-7DBE-8E94E8322293}"/>
              </a:ext>
            </a:extLst>
          </p:cNvPr>
          <p:cNvSpPr txBox="1">
            <a:spLocks/>
          </p:cNvSpPr>
          <p:nvPr/>
        </p:nvSpPr>
        <p:spPr>
          <a:xfrm>
            <a:off x="5509588" y="2365752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C7EA2C1C-B9AC-AA71-D665-185C6C030C53}"/>
              </a:ext>
            </a:extLst>
          </p:cNvPr>
          <p:cNvSpPr txBox="1">
            <a:spLocks/>
          </p:cNvSpPr>
          <p:nvPr/>
        </p:nvSpPr>
        <p:spPr>
          <a:xfrm>
            <a:off x="3304079" y="1821117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4CB6FB5-9DD5-E8E9-624E-55FBDE2C475C}"/>
              </a:ext>
            </a:extLst>
          </p:cNvPr>
          <p:cNvSpPr txBox="1">
            <a:spLocks/>
          </p:cNvSpPr>
          <p:nvPr/>
        </p:nvSpPr>
        <p:spPr>
          <a:xfrm>
            <a:off x="5509588" y="2713484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</a:t>
            </a:r>
            <a:r>
              <a:rPr kumimoji="1" lang="en-US" altLang="zh-CN" b="0" baseline="-25000" dirty="0"/>
              <a:t>T2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212B78-A4D7-6420-69C4-0953D402C867}"/>
              </a:ext>
            </a:extLst>
          </p:cNvPr>
          <p:cNvSpPr txBox="1">
            <a:spLocks/>
          </p:cNvSpPr>
          <p:nvPr/>
        </p:nvSpPr>
        <p:spPr>
          <a:xfrm>
            <a:off x="3351829" y="3356283"/>
            <a:ext cx="1652219" cy="411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Validate(A)</a:t>
            </a:r>
            <a:endParaRPr kumimoji="1" lang="zh-CN" altLang="en-US" b="0" dirty="0"/>
          </a:p>
        </p:txBody>
      </p:sp>
      <p:pic>
        <p:nvPicPr>
          <p:cNvPr id="15" name="Picture 2" descr="wrong sign png download - 819*620 - Free Transparent X Mark png ... - Free  PNG Archive | Red cross, Red cross symbol, Red cross logo">
            <a:extLst>
              <a:ext uri="{FF2B5EF4-FFF2-40B4-BE49-F238E27FC236}">
                <a16:creationId xmlns:a16="http://schemas.microsoft.com/office/drawing/2014/main" id="{309578AE-7688-F815-E4F9-91E201BD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46" y="3683522"/>
            <a:ext cx="1106042" cy="110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25369D0-4F4B-2947-EC3C-DC796A7C622C}"/>
              </a:ext>
            </a:extLst>
          </p:cNvPr>
          <p:cNvSpPr txBox="1"/>
          <p:nvPr/>
        </p:nvSpPr>
        <p:spPr>
          <a:xfrm>
            <a:off x="5509588" y="4063562"/>
            <a:ext cx="9346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Abort!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A13754EA-BADC-9E06-66D5-90065F614398}"/>
              </a:ext>
            </a:extLst>
          </p:cNvPr>
          <p:cNvSpPr/>
          <p:nvPr/>
        </p:nvSpPr>
        <p:spPr>
          <a:xfrm>
            <a:off x="3131840" y="1408530"/>
            <a:ext cx="1511598" cy="1016922"/>
          </a:xfrm>
          <a:prstGeom prst="ellipse">
            <a:avLst/>
          </a:prstGeom>
          <a:noFill/>
          <a:ln w="127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EE5ECB2A-B112-05BC-3DBC-0A477B9D2836}"/>
              </a:ext>
            </a:extLst>
          </p:cNvPr>
          <p:cNvSpPr/>
          <p:nvPr/>
        </p:nvSpPr>
        <p:spPr>
          <a:xfrm>
            <a:off x="4788022" y="2256714"/>
            <a:ext cx="3600400" cy="613094"/>
          </a:xfrm>
          <a:prstGeom prst="wedgeRoundRectCallout">
            <a:avLst>
              <a:gd name="adj1" fmla="val -57927"/>
              <a:gd name="adj2" fmla="val -68194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D074F1D-35D2-E61D-3C9F-5E4790A3C2BF}"/>
              </a:ext>
            </a:extLst>
          </p:cNvPr>
          <p:cNvSpPr txBox="1"/>
          <p:nvPr/>
        </p:nvSpPr>
        <p:spPr>
          <a:xfrm>
            <a:off x="5029323" y="2281127"/>
            <a:ext cx="31177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18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Do we necessarily need to abort T1?</a:t>
            </a:r>
          </a:p>
        </p:txBody>
      </p:sp>
    </p:spTree>
    <p:extLst>
      <p:ext uri="{BB962C8B-B14F-4D97-AF65-F5344CB8AC3E}">
        <p14:creationId xmlns:p14="http://schemas.microsoft.com/office/powerpoint/2010/main" val="42387446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00DAE-063E-E97C-2585-90AA388C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4053136" cy="900442"/>
          </a:xfrm>
        </p:spPr>
        <p:txBody>
          <a:bodyPr/>
          <a:lstStyle/>
          <a:p>
            <a:r>
              <a:rPr kumimoji="1" lang="en-US" altLang="zh-CN" dirty="0"/>
              <a:t>Abort in OCC case 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B5F9E-405E-6AE9-A989-6A2E93EF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7DA41BA-8601-C86F-588C-E9661AA5B970}"/>
              </a:ext>
            </a:extLst>
          </p:cNvPr>
          <p:cNvSpPr txBox="1">
            <a:spLocks/>
          </p:cNvSpPr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0392E0-3E2B-53A6-BA84-4861A2E635CA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B1675C0-DC92-45BF-B2F7-42C1186C1A0C}"/>
              </a:ext>
            </a:extLst>
          </p:cNvPr>
          <p:cNvCxnSpPr/>
          <p:nvPr/>
        </p:nvCxnSpPr>
        <p:spPr>
          <a:xfrm>
            <a:off x="1691680" y="1408530"/>
            <a:ext cx="0" cy="388843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5292EFA-CD8E-8888-6712-C7B05E0955C4}"/>
              </a:ext>
            </a:extLst>
          </p:cNvPr>
          <p:cNvSpPr txBox="1">
            <a:spLocks/>
          </p:cNvSpPr>
          <p:nvPr/>
        </p:nvSpPr>
        <p:spPr>
          <a:xfrm>
            <a:off x="1403648" y="1156502"/>
            <a:ext cx="802432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444CB61-F800-89EF-9B24-8608AD14A119}"/>
              </a:ext>
            </a:extLst>
          </p:cNvPr>
          <p:cNvSpPr/>
          <p:nvPr/>
        </p:nvSpPr>
        <p:spPr>
          <a:xfrm>
            <a:off x="5491024" y="3565272"/>
            <a:ext cx="3312445" cy="651905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Question: can we avoid aborting T1?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0B0308-DA6E-2B0E-2B7E-4D50AF9220EA}"/>
              </a:ext>
            </a:extLst>
          </p:cNvPr>
          <p:cNvSpPr/>
          <p:nvPr/>
        </p:nvSpPr>
        <p:spPr>
          <a:xfrm>
            <a:off x="5968414" y="165092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DF741A-FE14-9D9E-B298-81D844203C0E}"/>
              </a:ext>
            </a:extLst>
          </p:cNvPr>
          <p:cNvSpPr/>
          <p:nvPr/>
        </p:nvSpPr>
        <p:spPr>
          <a:xfrm>
            <a:off x="6084090" y="207104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Print(A+B)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C3B090-905E-80F4-DF9A-27F2140C337D}"/>
              </a:ext>
            </a:extLst>
          </p:cNvPr>
          <p:cNvSpPr/>
          <p:nvPr/>
        </p:nvSpPr>
        <p:spPr>
          <a:xfrm>
            <a:off x="7851382" y="145323"/>
            <a:ext cx="1106042" cy="96534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6B5876-6325-B49C-C7F8-92E6F9091DD6}"/>
              </a:ext>
            </a:extLst>
          </p:cNvPr>
          <p:cNvSpPr/>
          <p:nvPr/>
        </p:nvSpPr>
        <p:spPr>
          <a:xfrm>
            <a:off x="7856869" y="187335"/>
            <a:ext cx="817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F398D5B-1C16-0E28-F0CB-D32DFECB3B6D}"/>
              </a:ext>
            </a:extLst>
          </p:cNvPr>
          <p:cNvSpPr txBox="1">
            <a:spLocks/>
          </p:cNvSpPr>
          <p:nvPr/>
        </p:nvSpPr>
        <p:spPr>
          <a:xfrm>
            <a:off x="3328696" y="1443178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82C674D-B9D0-5B7B-7DBE-8E94E8322293}"/>
              </a:ext>
            </a:extLst>
          </p:cNvPr>
          <p:cNvSpPr txBox="1">
            <a:spLocks/>
          </p:cNvSpPr>
          <p:nvPr/>
        </p:nvSpPr>
        <p:spPr>
          <a:xfrm>
            <a:off x="5509588" y="2365752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</a:t>
            </a:r>
            <a:r>
              <a:rPr kumimoji="1" lang="en-US" altLang="zh-CN" b="0" baseline="-25000" dirty="0"/>
              <a:t>T2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C7EA2C1C-B9AC-AA71-D665-185C6C030C53}"/>
              </a:ext>
            </a:extLst>
          </p:cNvPr>
          <p:cNvSpPr txBox="1">
            <a:spLocks/>
          </p:cNvSpPr>
          <p:nvPr/>
        </p:nvSpPr>
        <p:spPr>
          <a:xfrm>
            <a:off x="3249055" y="3236190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</a:t>
            </a:r>
            <a:r>
              <a:rPr kumimoji="1" lang="en-US" altLang="zh-CN" b="0" baseline="-25000" dirty="0"/>
              <a:t>T2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4CB6FB5-9DD5-E8E9-624E-55FBDE2C475C}"/>
              </a:ext>
            </a:extLst>
          </p:cNvPr>
          <p:cNvSpPr txBox="1">
            <a:spLocks/>
          </p:cNvSpPr>
          <p:nvPr/>
        </p:nvSpPr>
        <p:spPr>
          <a:xfrm>
            <a:off x="5509588" y="2713484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</a:t>
            </a:r>
            <a:r>
              <a:rPr kumimoji="1" lang="en-US" altLang="zh-CN" b="0" baseline="-25000" dirty="0"/>
              <a:t>T2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81212B78-A4D7-6420-69C4-0953D402C867}"/>
              </a:ext>
            </a:extLst>
          </p:cNvPr>
          <p:cNvSpPr txBox="1">
            <a:spLocks/>
          </p:cNvSpPr>
          <p:nvPr/>
        </p:nvSpPr>
        <p:spPr>
          <a:xfrm>
            <a:off x="3272666" y="3608424"/>
            <a:ext cx="1652219" cy="411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Validate(A)</a:t>
            </a:r>
            <a:endParaRPr kumimoji="1" lang="zh-CN" altLang="en-US" b="0" dirty="0"/>
          </a:p>
        </p:txBody>
      </p:sp>
      <p:pic>
        <p:nvPicPr>
          <p:cNvPr id="15" name="Picture 2" descr="wrong sign png download - 819*620 - Free Transparent X Mark png ... - Free  PNG Archive | Red cross, Red cross symbol, Red cross logo">
            <a:extLst>
              <a:ext uri="{FF2B5EF4-FFF2-40B4-BE49-F238E27FC236}">
                <a16:creationId xmlns:a16="http://schemas.microsoft.com/office/drawing/2014/main" id="{309578AE-7688-F815-E4F9-91E201BD1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46" y="4291210"/>
            <a:ext cx="1106042" cy="110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25369D0-4F4B-2947-EC3C-DC796A7C622C}"/>
              </a:ext>
            </a:extLst>
          </p:cNvPr>
          <p:cNvSpPr txBox="1"/>
          <p:nvPr/>
        </p:nvSpPr>
        <p:spPr>
          <a:xfrm>
            <a:off x="5509588" y="4671250"/>
            <a:ext cx="93462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Abort!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9982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00DAE-063E-E97C-2585-90AA388C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4053136" cy="900442"/>
          </a:xfrm>
        </p:spPr>
        <p:txBody>
          <a:bodyPr/>
          <a:lstStyle/>
          <a:p>
            <a:r>
              <a:rPr kumimoji="1" lang="en-US" altLang="zh-CN" dirty="0"/>
              <a:t>Abort in OCC case (2)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B5F9E-405E-6AE9-A989-6A2E93EF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7DA41BA-8601-C86F-588C-E9661AA5B970}"/>
              </a:ext>
            </a:extLst>
          </p:cNvPr>
          <p:cNvSpPr txBox="1">
            <a:spLocks/>
          </p:cNvSpPr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0392E0-3E2B-53A6-BA84-4861A2E635CA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3B1675C0-DC92-45BF-B2F7-42C1186C1A0C}"/>
              </a:ext>
            </a:extLst>
          </p:cNvPr>
          <p:cNvCxnSpPr/>
          <p:nvPr/>
        </p:nvCxnSpPr>
        <p:spPr>
          <a:xfrm>
            <a:off x="1691680" y="1408530"/>
            <a:ext cx="0" cy="3888432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5292EFA-CD8E-8888-6712-C7B05E0955C4}"/>
              </a:ext>
            </a:extLst>
          </p:cNvPr>
          <p:cNvSpPr txBox="1">
            <a:spLocks/>
          </p:cNvSpPr>
          <p:nvPr/>
        </p:nvSpPr>
        <p:spPr>
          <a:xfrm>
            <a:off x="1403648" y="1156502"/>
            <a:ext cx="802432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Time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0B0308-DA6E-2B0E-2B7E-4D50AF9220EA}"/>
              </a:ext>
            </a:extLst>
          </p:cNvPr>
          <p:cNvSpPr/>
          <p:nvPr/>
        </p:nvSpPr>
        <p:spPr>
          <a:xfrm>
            <a:off x="5968414" y="165092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DF741A-FE14-9D9E-B298-81D844203C0E}"/>
              </a:ext>
            </a:extLst>
          </p:cNvPr>
          <p:cNvSpPr/>
          <p:nvPr/>
        </p:nvSpPr>
        <p:spPr>
          <a:xfrm>
            <a:off x="6084090" y="207104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Print(A+B)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C3B090-905E-80F4-DF9A-27F2140C337D}"/>
              </a:ext>
            </a:extLst>
          </p:cNvPr>
          <p:cNvSpPr/>
          <p:nvPr/>
        </p:nvSpPr>
        <p:spPr>
          <a:xfrm>
            <a:off x="7851382" y="145323"/>
            <a:ext cx="1106042" cy="96534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6B5876-6325-B49C-C7F8-92E6F9091DD6}"/>
              </a:ext>
            </a:extLst>
          </p:cNvPr>
          <p:cNvSpPr/>
          <p:nvPr/>
        </p:nvSpPr>
        <p:spPr>
          <a:xfrm>
            <a:off x="7856869" y="187335"/>
            <a:ext cx="817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F398D5B-1C16-0E28-F0CB-D32DFECB3B6D}"/>
              </a:ext>
            </a:extLst>
          </p:cNvPr>
          <p:cNvSpPr txBox="1">
            <a:spLocks/>
          </p:cNvSpPr>
          <p:nvPr/>
        </p:nvSpPr>
        <p:spPr>
          <a:xfrm>
            <a:off x="3328696" y="1443178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8" name="内容占位符 2">
            <a:extLst>
              <a:ext uri="{FF2B5EF4-FFF2-40B4-BE49-F238E27FC236}">
                <a16:creationId xmlns:a16="http://schemas.microsoft.com/office/drawing/2014/main" id="{D82C674D-B9D0-5B7B-7DBE-8E94E8322293}"/>
              </a:ext>
            </a:extLst>
          </p:cNvPr>
          <p:cNvSpPr txBox="1">
            <a:spLocks/>
          </p:cNvSpPr>
          <p:nvPr/>
        </p:nvSpPr>
        <p:spPr>
          <a:xfrm>
            <a:off x="5509588" y="2365752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</a:t>
            </a:r>
            <a:r>
              <a:rPr kumimoji="1" lang="en-US" altLang="zh-CN" b="0" baseline="-25000" dirty="0"/>
              <a:t>T2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C7EA2C1C-B9AC-AA71-D665-185C6C030C53}"/>
              </a:ext>
            </a:extLst>
          </p:cNvPr>
          <p:cNvSpPr txBox="1">
            <a:spLocks/>
          </p:cNvSpPr>
          <p:nvPr/>
        </p:nvSpPr>
        <p:spPr>
          <a:xfrm>
            <a:off x="3249055" y="3236190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strike="sngStrike" dirty="0"/>
              <a:t>Read(</a:t>
            </a:r>
            <a:r>
              <a:rPr kumimoji="1" lang="en-US" altLang="zh-CN" strike="sngStrike" dirty="0">
                <a:solidFill>
                  <a:srgbClr val="C00000"/>
                </a:solidFill>
              </a:rPr>
              <a:t>B</a:t>
            </a:r>
            <a:r>
              <a:rPr kumimoji="1" lang="en-US" altLang="zh-CN" strike="sngStrike" baseline="-25000" dirty="0">
                <a:solidFill>
                  <a:srgbClr val="C00000"/>
                </a:solidFill>
              </a:rPr>
              <a:t>T2</a:t>
            </a:r>
            <a:r>
              <a:rPr kumimoji="1" lang="en-US" altLang="zh-CN" b="0" strike="sngStrike" dirty="0"/>
              <a:t>)</a:t>
            </a:r>
            <a:endParaRPr kumimoji="1" lang="zh-CN" altLang="en-US" b="0" strike="sngStrike" dirty="0"/>
          </a:p>
        </p:txBody>
      </p:sp>
      <p:sp>
        <p:nvSpPr>
          <p:cNvPr id="20" name="内容占位符 2">
            <a:extLst>
              <a:ext uri="{FF2B5EF4-FFF2-40B4-BE49-F238E27FC236}">
                <a16:creationId xmlns:a16="http://schemas.microsoft.com/office/drawing/2014/main" id="{74CB6FB5-9DD5-E8E9-624E-55FBDE2C475C}"/>
              </a:ext>
            </a:extLst>
          </p:cNvPr>
          <p:cNvSpPr txBox="1">
            <a:spLocks/>
          </p:cNvSpPr>
          <p:nvPr/>
        </p:nvSpPr>
        <p:spPr>
          <a:xfrm>
            <a:off x="5509588" y="2713484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</a:t>
            </a:r>
            <a:r>
              <a:rPr kumimoji="1" lang="en-US" altLang="zh-CN" b="0" baseline="-25000" dirty="0"/>
              <a:t>T2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C1934-707B-71CE-D02B-06AAB50C6D8C}"/>
              </a:ext>
            </a:extLst>
          </p:cNvPr>
          <p:cNvSpPr txBox="1">
            <a:spLocks/>
          </p:cNvSpPr>
          <p:nvPr/>
        </p:nvSpPr>
        <p:spPr>
          <a:xfrm>
            <a:off x="1992125" y="3236190"/>
            <a:ext cx="133657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</a:t>
            </a:r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en-US" altLang="zh-CN" baseline="-25000" dirty="0">
                <a:solidFill>
                  <a:srgbClr val="C00000"/>
                </a:solidFill>
              </a:rPr>
              <a:t>T0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E84CD1F6-60E8-A56E-B8AF-A6DDDF094136}"/>
              </a:ext>
            </a:extLst>
          </p:cNvPr>
          <p:cNvSpPr/>
          <p:nvPr/>
        </p:nvSpPr>
        <p:spPr>
          <a:xfrm>
            <a:off x="2818614" y="2884307"/>
            <a:ext cx="669304" cy="339660"/>
          </a:xfrm>
          <a:custGeom>
            <a:avLst/>
            <a:gdLst>
              <a:gd name="connsiteX0" fmla="*/ 669304 w 669304"/>
              <a:gd name="connsiteY0" fmla="*/ 292526 h 339660"/>
              <a:gd name="connsiteX1" fmla="*/ 546755 w 669304"/>
              <a:gd name="connsiteY1" fmla="*/ 295 h 339660"/>
              <a:gd name="connsiteX2" fmla="*/ 0 w 669304"/>
              <a:gd name="connsiteY2" fmla="*/ 339660 h 33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9304" h="339660">
                <a:moveTo>
                  <a:pt x="669304" y="292526"/>
                </a:moveTo>
                <a:cubicBezTo>
                  <a:pt x="663805" y="142482"/>
                  <a:pt x="658306" y="-7561"/>
                  <a:pt x="546755" y="295"/>
                </a:cubicBezTo>
                <a:cubicBezTo>
                  <a:pt x="435204" y="8151"/>
                  <a:pt x="217602" y="173905"/>
                  <a:pt x="0" y="339660"/>
                </a:cubicBezTo>
              </a:path>
            </a:pathLst>
          </a:cu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22DB8E42-2F07-97FA-64BE-C0EFCFACAC77}"/>
              </a:ext>
            </a:extLst>
          </p:cNvPr>
          <p:cNvSpPr/>
          <p:nvPr/>
        </p:nvSpPr>
        <p:spPr>
          <a:xfrm rot="4160463">
            <a:off x="4809893" y="2916178"/>
            <a:ext cx="472856" cy="621377"/>
          </a:xfrm>
          <a:prstGeom prst="downArrow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41C0E04-3040-41B6-545A-A870ABE0CB5E}"/>
              </a:ext>
            </a:extLst>
          </p:cNvPr>
          <p:cNvSpPr txBox="1"/>
          <p:nvPr/>
        </p:nvSpPr>
        <p:spPr>
          <a:xfrm>
            <a:off x="5149469" y="3373038"/>
            <a:ext cx="122271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Overwrite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762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39C84-FD38-2143-BB37-081DB99EF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b="0" dirty="0"/>
              <a:t>Review: </a:t>
            </a:r>
            <a:r>
              <a:rPr kumimoji="1" lang="en-US" altLang="zh-CN" dirty="0"/>
              <a:t>before-or-after atomicity (</a:t>
            </a:r>
            <a:r>
              <a:rPr kumimoji="1" lang="en-US" altLang="zh-CN" dirty="0" err="1"/>
              <a:t>a.k.a</a:t>
            </a:r>
            <a:r>
              <a:rPr kumimoji="1" lang="en-US" altLang="zh-CN" dirty="0"/>
              <a:t>, Isolation)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F2DA62-90BF-3C4E-915F-EF42C47D9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3793604"/>
            <a:ext cx="8229600" cy="1152128"/>
          </a:xfrm>
          <a:ln>
            <a:solidFill>
              <a:schemeClr val="tx1"/>
            </a:solidFill>
          </a:ln>
        </p:spPr>
        <p:txBody>
          <a:bodyPr/>
          <a:lstStyle/>
          <a:p>
            <a:pPr algn="ctr"/>
            <a:r>
              <a:rPr kumimoji="1" lang="en" altLang="zh-CN" dirty="0"/>
              <a:t>Concurrent </a:t>
            </a:r>
            <a:r>
              <a:rPr kumimoji="1" lang="en" altLang="zh-CN" b="0" dirty="0"/>
              <a:t>actions have the </a:t>
            </a:r>
            <a:r>
              <a:rPr kumimoji="1" lang="en" altLang="zh-CN" dirty="0"/>
              <a:t>before-or-after property </a:t>
            </a:r>
            <a:r>
              <a:rPr kumimoji="1" lang="en" altLang="zh-CN" b="0" dirty="0"/>
              <a:t>if their effect from the point of view of their invokers is as </a:t>
            </a:r>
            <a:r>
              <a:rPr kumimoji="1" lang="en" altLang="zh-CN" dirty="0"/>
              <a:t>if the actions occurred either completely before or completely after one another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EE290E-8F7D-094E-9415-D3B7BC72F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8B10800-0720-9049-A8BF-7E76820637DD}"/>
              </a:ext>
            </a:extLst>
          </p:cNvPr>
          <p:cNvSpPr txBox="1">
            <a:spLocks/>
          </p:cNvSpPr>
          <p:nvPr/>
        </p:nvSpPr>
        <p:spPr>
          <a:xfrm>
            <a:off x="302840" y="1129307"/>
            <a:ext cx="8229600" cy="19881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" altLang="zh-CN" dirty="0"/>
              <a:t>To prevent hazard produced by race condition, we need </a:t>
            </a:r>
            <a:r>
              <a:rPr kumimoji="1" lang="en" altLang="zh-CN" dirty="0">
                <a:solidFill>
                  <a:srgbClr val="C00000"/>
                </a:solidFill>
              </a:rPr>
              <a:t>a group of reads/writes</a:t>
            </a:r>
            <a:r>
              <a:rPr kumimoji="1" lang="en" altLang="zh-CN" dirty="0"/>
              <a:t> to be atomic </a:t>
            </a:r>
          </a:p>
          <a:p>
            <a:pPr lvl="1"/>
            <a:r>
              <a:rPr kumimoji="1" lang="en" altLang="zh-CN" dirty="0"/>
              <a:t>E.g., cannot see/overwrites the </a:t>
            </a:r>
            <a:r>
              <a:rPr lang="en" altLang="zh-CN" b="1" dirty="0"/>
              <a:t>intermediate</a:t>
            </a:r>
            <a:r>
              <a:rPr kumimoji="1" lang="en" altLang="zh-CN" dirty="0"/>
              <a:t> states of a concurrent action</a:t>
            </a:r>
          </a:p>
          <a:p>
            <a:pPr lvl="1"/>
            <a:r>
              <a:rPr kumimoji="1" lang="en" altLang="zh-CN" dirty="0"/>
              <a:t>A concurrent action may have multiple linearizable reads/writes 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B99E3FF6-705B-A24A-A2D9-7F9DF05A3FE3}"/>
              </a:ext>
            </a:extLst>
          </p:cNvPr>
          <p:cNvSpPr/>
          <p:nvPr/>
        </p:nvSpPr>
        <p:spPr>
          <a:xfrm>
            <a:off x="1655676" y="3468705"/>
            <a:ext cx="5832648" cy="405683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4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Before or after atomicity</a:t>
            </a:r>
          </a:p>
        </p:txBody>
      </p:sp>
    </p:spTree>
    <p:extLst>
      <p:ext uri="{BB962C8B-B14F-4D97-AF65-F5344CB8AC3E}">
        <p14:creationId xmlns:p14="http://schemas.microsoft.com/office/powerpoint/2010/main" val="32785871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0503B1-FEAA-A0FD-2533-A6588C07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Idea: multi-versioning concurrency control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07B4D-7564-5D9D-F749-1E18651A0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2752538"/>
          </a:xfrm>
        </p:spPr>
        <p:txBody>
          <a:bodyPr/>
          <a:lstStyle/>
          <a:p>
            <a:r>
              <a:rPr kumimoji="1" lang="en-US" altLang="zh-CN" dirty="0"/>
              <a:t>Each data has multiple-versions instead of a single version </a:t>
            </a:r>
          </a:p>
          <a:p>
            <a:pPr lvl="1"/>
            <a:r>
              <a:rPr kumimoji="1" lang="en-US" altLang="zh-CN" dirty="0"/>
              <a:t>A set of version represents a snapshot of the database </a:t>
            </a:r>
          </a:p>
          <a:p>
            <a:pPr lvl="2"/>
            <a:r>
              <a:rPr kumimoji="1" lang="en-US" altLang="zh-CN" sz="1800" dirty="0"/>
              <a:t>E.g., A</a:t>
            </a:r>
            <a:r>
              <a:rPr kumimoji="1" lang="en-US" altLang="zh-CN" sz="1800" baseline="-25000" dirty="0"/>
              <a:t>T0</a:t>
            </a:r>
            <a:r>
              <a:rPr kumimoji="1" lang="en-US" altLang="zh-CN" sz="1800" dirty="0"/>
              <a:t> + B</a:t>
            </a:r>
            <a:r>
              <a:rPr kumimoji="1" lang="en-US" altLang="zh-CN" sz="1800" baseline="-25000" dirty="0"/>
              <a:t>T0</a:t>
            </a:r>
          </a:p>
          <a:p>
            <a:pPr lvl="1"/>
            <a:r>
              <a:rPr kumimoji="1" lang="en-US" altLang="zh-CN" sz="1600" dirty="0"/>
              <a:t>The </a:t>
            </a:r>
            <a:r>
              <a:rPr kumimoji="1" lang="en-US" altLang="zh-CN" sz="1600" dirty="0">
                <a:highlight>
                  <a:srgbClr val="FFFF00"/>
                </a:highlight>
              </a:rPr>
              <a:t>version ~= the time a TX makes the updates </a:t>
            </a:r>
          </a:p>
          <a:p>
            <a:pPr marL="622300" lvl="2" indent="0">
              <a:buNone/>
            </a:pPr>
            <a:endParaRPr kumimoji="1" lang="en-US" altLang="zh-CN" sz="1600" dirty="0">
              <a:highlight>
                <a:srgbClr val="FFFF00"/>
              </a:highlight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2C72D72-6713-64D1-ABB4-5C7AB2348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03FFDD-2477-73C3-C314-01F4AC8762A0}"/>
              </a:ext>
            </a:extLst>
          </p:cNvPr>
          <p:cNvSpPr/>
          <p:nvPr/>
        </p:nvSpPr>
        <p:spPr>
          <a:xfrm>
            <a:off x="395288" y="3968785"/>
            <a:ext cx="1689765" cy="142561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750976-6E91-017E-7F34-F7E2018EB900}"/>
              </a:ext>
            </a:extLst>
          </p:cNvPr>
          <p:cNvSpPr txBox="1"/>
          <p:nvPr/>
        </p:nvSpPr>
        <p:spPr>
          <a:xfrm>
            <a:off x="412800" y="4001182"/>
            <a:ext cx="167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Struct Data {</a:t>
            </a:r>
          </a:p>
          <a:p>
            <a:r>
              <a:rPr kumimoji="1" lang="en-US" altLang="zh-CN" dirty="0"/>
              <a:t> value :  u8[…]</a:t>
            </a:r>
          </a:p>
          <a:p>
            <a:r>
              <a:rPr kumimoji="1" lang="en-US" altLang="zh-CN" dirty="0"/>
              <a:t> lock : </a:t>
            </a:r>
            <a:r>
              <a:rPr kumimoji="1" lang="en-US" altLang="zh-CN" dirty="0" err="1"/>
              <a:t>lock_t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} 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C47A71-556A-9F11-FA7A-C1CAA31C77CC}"/>
              </a:ext>
            </a:extLst>
          </p:cNvPr>
          <p:cNvSpPr/>
          <p:nvPr/>
        </p:nvSpPr>
        <p:spPr>
          <a:xfrm>
            <a:off x="2489757" y="3988471"/>
            <a:ext cx="3240360" cy="142561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2D2A09-CE3B-26F6-506F-D771FF845ACF}"/>
              </a:ext>
            </a:extLst>
          </p:cNvPr>
          <p:cNvSpPr txBox="1"/>
          <p:nvPr/>
        </p:nvSpPr>
        <p:spPr>
          <a:xfrm>
            <a:off x="2507269" y="4020868"/>
            <a:ext cx="3070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Struct Data {</a:t>
            </a:r>
          </a:p>
          <a:p>
            <a:r>
              <a:rPr kumimoji="1" lang="en-US" altLang="zh-CN" dirty="0"/>
              <a:t> value: List&lt;</a:t>
            </a:r>
            <a:r>
              <a:rPr kumimoji="1" lang="en-US" altLang="zh-CN" dirty="0" err="1"/>
              <a:t>VersionedData</a:t>
            </a:r>
            <a:r>
              <a:rPr kumimoji="1" lang="en-US" altLang="zh-CN" dirty="0"/>
              <a:t>&gt;</a:t>
            </a:r>
          </a:p>
          <a:p>
            <a:r>
              <a:rPr kumimoji="1" lang="en-US" altLang="zh-CN" dirty="0"/>
              <a:t> lock : </a:t>
            </a:r>
            <a:r>
              <a:rPr kumimoji="1" lang="en-US" altLang="zh-CN" dirty="0" err="1"/>
              <a:t>lock_t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} 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A10801-86D8-7E71-C9AD-639B73B3EECC}"/>
              </a:ext>
            </a:extLst>
          </p:cNvPr>
          <p:cNvSpPr/>
          <p:nvPr/>
        </p:nvSpPr>
        <p:spPr>
          <a:xfrm>
            <a:off x="5903640" y="3988471"/>
            <a:ext cx="3240360" cy="142561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965045-0B77-DCBE-FC2B-101F85D371A8}"/>
              </a:ext>
            </a:extLst>
          </p:cNvPr>
          <p:cNvSpPr txBox="1"/>
          <p:nvPr/>
        </p:nvSpPr>
        <p:spPr>
          <a:xfrm>
            <a:off x="5921152" y="4020868"/>
            <a:ext cx="250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Struct </a:t>
            </a:r>
            <a:r>
              <a:rPr kumimoji="1" lang="en-US" altLang="zh-CN" dirty="0" err="1"/>
              <a:t>VersionedData</a:t>
            </a:r>
            <a:r>
              <a:rPr kumimoji="1" lang="en-US" altLang="zh-CN" dirty="0"/>
              <a:t> {</a:t>
            </a:r>
          </a:p>
          <a:p>
            <a:r>
              <a:rPr kumimoji="1" lang="en-US" altLang="zh-CN" dirty="0"/>
              <a:t> value: u8[…]</a:t>
            </a:r>
          </a:p>
          <a:p>
            <a:r>
              <a:rPr kumimoji="1" lang="en-US" altLang="zh-CN" dirty="0"/>
              <a:t> version: u64</a:t>
            </a:r>
          </a:p>
          <a:p>
            <a:r>
              <a:rPr kumimoji="1" lang="en-US" altLang="zh-CN" dirty="0"/>
              <a:t>} </a:t>
            </a:r>
            <a:endParaRPr kumimoji="1" lang="zh-CN" altLang="en-US" dirty="0"/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B8B0834E-A91E-6472-001E-6A36289219CE}"/>
              </a:ext>
            </a:extLst>
          </p:cNvPr>
          <p:cNvSpPr/>
          <p:nvPr/>
        </p:nvSpPr>
        <p:spPr>
          <a:xfrm>
            <a:off x="4474271" y="3534126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0</a:t>
            </a:r>
            <a:endParaRPr lang="zh-CN" altLang="en-US" sz="15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B21B4ED2-4319-71B5-246D-435E3F1DCF83}"/>
              </a:ext>
            </a:extLst>
          </p:cNvPr>
          <p:cNvSpPr/>
          <p:nvPr/>
        </p:nvSpPr>
        <p:spPr>
          <a:xfrm>
            <a:off x="5088104" y="3534126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1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F3290EB5-3009-E0F8-4B37-D2F51C787E56}"/>
              </a:ext>
            </a:extLst>
          </p:cNvPr>
          <p:cNvCxnSpPr/>
          <p:nvPr/>
        </p:nvCxnSpPr>
        <p:spPr>
          <a:xfrm>
            <a:off x="2267744" y="3289548"/>
            <a:ext cx="0" cy="2952328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9">
            <a:extLst>
              <a:ext uri="{FF2B5EF4-FFF2-40B4-BE49-F238E27FC236}">
                <a16:creationId xmlns:a16="http://schemas.microsoft.com/office/drawing/2014/main" id="{1E6D888A-3C12-6A05-6D14-491C27675290}"/>
              </a:ext>
            </a:extLst>
          </p:cNvPr>
          <p:cNvSpPr/>
          <p:nvPr/>
        </p:nvSpPr>
        <p:spPr>
          <a:xfrm>
            <a:off x="1258812" y="3536777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X</a:t>
            </a:r>
            <a:endParaRPr lang="zh-CN" altLang="en-US" sz="15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7EFF20F-0376-1BF5-D84B-66F74284A672}"/>
              </a:ext>
            </a:extLst>
          </p:cNvPr>
          <p:cNvSpPr txBox="1"/>
          <p:nvPr/>
        </p:nvSpPr>
        <p:spPr>
          <a:xfrm>
            <a:off x="277242" y="3490255"/>
            <a:ext cx="130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/>
              <a:t>Data</a:t>
            </a:r>
            <a:endParaRPr lang="zh-CN" altLang="en-US" sz="20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4B3A0F-3FC8-F71D-B5C9-62A4C9352DEE}"/>
              </a:ext>
            </a:extLst>
          </p:cNvPr>
          <p:cNvSpPr txBox="1"/>
          <p:nvPr/>
        </p:nvSpPr>
        <p:spPr>
          <a:xfrm>
            <a:off x="2461578" y="3490255"/>
            <a:ext cx="2110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 err="1"/>
              <a:t>VersionedData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56264805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B3B4AF-C2AD-F836-5D22-65DF61D33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Idea: multi-versioning concurrency control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C2C4B4-9841-A085-1DF6-B5DCEB2CA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985292"/>
            <a:ext cx="9083349" cy="3771636"/>
          </a:xfrm>
        </p:spPr>
        <p:txBody>
          <a:bodyPr/>
          <a:lstStyle/>
          <a:p>
            <a:r>
              <a:rPr kumimoji="1" lang="en-US" altLang="zh-CN" dirty="0"/>
              <a:t>Read</a:t>
            </a:r>
          </a:p>
          <a:p>
            <a:pPr lvl="1"/>
            <a:r>
              <a:rPr kumimoji="1" lang="en-US" altLang="zh-CN" dirty="0"/>
              <a:t>Only read from a consistent snapshot at </a:t>
            </a:r>
            <a:r>
              <a:rPr kumimoji="1" lang="en-US" altLang="zh-CN" b="1" dirty="0">
                <a:solidFill>
                  <a:srgbClr val="C00000"/>
                </a:solidFill>
              </a:rPr>
              <a:t>a start time</a:t>
            </a:r>
          </a:p>
          <a:p>
            <a:r>
              <a:rPr kumimoji="1" lang="en-US" altLang="zh-CN" dirty="0"/>
              <a:t>Write</a:t>
            </a:r>
          </a:p>
          <a:p>
            <a:pPr lvl="1"/>
            <a:r>
              <a:rPr kumimoji="1" lang="en-US" altLang="zh-CN" dirty="0"/>
              <a:t>Install a new version of the data instead of overwriting the existing one </a:t>
            </a:r>
          </a:p>
          <a:p>
            <a:pPr lvl="1"/>
            <a:r>
              <a:rPr kumimoji="1" lang="en-US" altLang="zh-CN" dirty="0"/>
              <a:t>Version ~= the </a:t>
            </a:r>
            <a:r>
              <a:rPr kumimoji="1" lang="en-US" altLang="zh-CN" b="1" dirty="0">
                <a:solidFill>
                  <a:srgbClr val="C00000"/>
                </a:solidFill>
              </a:rPr>
              <a:t>commit time</a:t>
            </a:r>
            <a:r>
              <a:rPr kumimoji="1" lang="en-US" altLang="zh-CN" dirty="0"/>
              <a:t> of the TX</a:t>
            </a:r>
          </a:p>
          <a:p>
            <a:r>
              <a:rPr kumimoji="1" lang="en-US" altLang="zh-CN" dirty="0"/>
              <a:t>Goal: avoid race conditions </a:t>
            </a:r>
            <a:r>
              <a:rPr kumimoji="1" lang="en-US" altLang="zh-CN" dirty="0">
                <a:solidFill>
                  <a:srgbClr val="C00000"/>
                </a:solidFill>
              </a:rPr>
              <a:t>on reading a snapshot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8785B0-E25B-81B5-472E-9C417E98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E34D7EF-F62D-95A2-9248-6A0A78E80FB9}"/>
              </a:ext>
            </a:extLst>
          </p:cNvPr>
          <p:cNvSpPr/>
          <p:nvPr/>
        </p:nvSpPr>
        <p:spPr>
          <a:xfrm>
            <a:off x="395288" y="3968785"/>
            <a:ext cx="1689765" cy="142561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628E57-8D08-2FA7-C357-AC761CAD5581}"/>
              </a:ext>
            </a:extLst>
          </p:cNvPr>
          <p:cNvSpPr txBox="1"/>
          <p:nvPr/>
        </p:nvSpPr>
        <p:spPr>
          <a:xfrm>
            <a:off x="412800" y="4001182"/>
            <a:ext cx="167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Struct Data {</a:t>
            </a:r>
          </a:p>
          <a:p>
            <a:r>
              <a:rPr kumimoji="1" lang="en-US" altLang="zh-CN" dirty="0"/>
              <a:t> value :  u8[…]</a:t>
            </a:r>
          </a:p>
          <a:p>
            <a:r>
              <a:rPr kumimoji="1" lang="en-US" altLang="zh-CN" dirty="0"/>
              <a:t> lock : </a:t>
            </a:r>
            <a:r>
              <a:rPr kumimoji="1" lang="en-US" altLang="zh-CN" dirty="0" err="1"/>
              <a:t>lock_t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} </a:t>
            </a:r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960CBA-ABB9-3695-9B82-003A16110B50}"/>
              </a:ext>
            </a:extLst>
          </p:cNvPr>
          <p:cNvSpPr/>
          <p:nvPr/>
        </p:nvSpPr>
        <p:spPr>
          <a:xfrm>
            <a:off x="2489757" y="3988471"/>
            <a:ext cx="3240360" cy="142561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E222FB-6D55-53F8-FCED-93138E5BBEED}"/>
              </a:ext>
            </a:extLst>
          </p:cNvPr>
          <p:cNvSpPr txBox="1"/>
          <p:nvPr/>
        </p:nvSpPr>
        <p:spPr>
          <a:xfrm>
            <a:off x="2507269" y="4020868"/>
            <a:ext cx="30701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Struct Data {</a:t>
            </a:r>
          </a:p>
          <a:p>
            <a:r>
              <a:rPr kumimoji="1" lang="en-US" altLang="zh-CN" dirty="0"/>
              <a:t> value: List&lt;</a:t>
            </a:r>
            <a:r>
              <a:rPr kumimoji="1" lang="en-US" altLang="zh-CN" dirty="0" err="1"/>
              <a:t>VersionedData</a:t>
            </a:r>
            <a:r>
              <a:rPr kumimoji="1" lang="en-US" altLang="zh-CN" dirty="0"/>
              <a:t>&gt;</a:t>
            </a:r>
          </a:p>
          <a:p>
            <a:r>
              <a:rPr kumimoji="1" lang="en-US" altLang="zh-CN" dirty="0"/>
              <a:t> lock : </a:t>
            </a:r>
            <a:r>
              <a:rPr kumimoji="1" lang="en-US" altLang="zh-CN" dirty="0" err="1"/>
              <a:t>lock_t</a:t>
            </a:r>
            <a:r>
              <a:rPr kumimoji="1" lang="en-US" altLang="zh-CN" dirty="0"/>
              <a:t> </a:t>
            </a:r>
          </a:p>
          <a:p>
            <a:r>
              <a:rPr kumimoji="1" lang="en-US" altLang="zh-CN" dirty="0"/>
              <a:t>} 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F2F415F-818F-EA27-641D-7D08A86FE35A}"/>
              </a:ext>
            </a:extLst>
          </p:cNvPr>
          <p:cNvSpPr/>
          <p:nvPr/>
        </p:nvSpPr>
        <p:spPr>
          <a:xfrm>
            <a:off x="5903640" y="3988471"/>
            <a:ext cx="3240360" cy="142561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96ECF7D-427D-2390-8BA6-DDEA140FCF2A}"/>
              </a:ext>
            </a:extLst>
          </p:cNvPr>
          <p:cNvSpPr txBox="1"/>
          <p:nvPr/>
        </p:nvSpPr>
        <p:spPr>
          <a:xfrm>
            <a:off x="5921152" y="4020868"/>
            <a:ext cx="25058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Struct </a:t>
            </a:r>
            <a:r>
              <a:rPr kumimoji="1" lang="en-US" altLang="zh-CN" dirty="0" err="1"/>
              <a:t>VersionedData</a:t>
            </a:r>
            <a:r>
              <a:rPr kumimoji="1" lang="en-US" altLang="zh-CN" dirty="0"/>
              <a:t> {</a:t>
            </a:r>
          </a:p>
          <a:p>
            <a:r>
              <a:rPr kumimoji="1" lang="en-US" altLang="zh-CN" dirty="0"/>
              <a:t> value: u8[…]</a:t>
            </a:r>
          </a:p>
          <a:p>
            <a:r>
              <a:rPr kumimoji="1" lang="en-US" altLang="zh-CN" dirty="0"/>
              <a:t> version: u64</a:t>
            </a:r>
          </a:p>
          <a:p>
            <a:r>
              <a:rPr kumimoji="1" lang="en-US" altLang="zh-CN" dirty="0"/>
              <a:t>} </a:t>
            </a:r>
            <a:endParaRPr kumimoji="1" lang="zh-CN" altLang="en-US" dirty="0"/>
          </a:p>
        </p:txBody>
      </p:sp>
      <p:sp>
        <p:nvSpPr>
          <p:cNvPr id="11" name="Rounded Rectangle 19">
            <a:extLst>
              <a:ext uri="{FF2B5EF4-FFF2-40B4-BE49-F238E27FC236}">
                <a16:creationId xmlns:a16="http://schemas.microsoft.com/office/drawing/2014/main" id="{00DB90F5-E98E-2A80-F755-17577508EC06}"/>
              </a:ext>
            </a:extLst>
          </p:cNvPr>
          <p:cNvSpPr/>
          <p:nvPr/>
        </p:nvSpPr>
        <p:spPr>
          <a:xfrm>
            <a:off x="4474271" y="3534126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0</a:t>
            </a:r>
            <a:endParaRPr lang="zh-CN" altLang="en-US" sz="15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2" name="Rounded Rectangle 21">
            <a:extLst>
              <a:ext uri="{FF2B5EF4-FFF2-40B4-BE49-F238E27FC236}">
                <a16:creationId xmlns:a16="http://schemas.microsoft.com/office/drawing/2014/main" id="{7083B128-3051-C32F-B5DB-C274F228FA99}"/>
              </a:ext>
            </a:extLst>
          </p:cNvPr>
          <p:cNvSpPr/>
          <p:nvPr/>
        </p:nvSpPr>
        <p:spPr>
          <a:xfrm>
            <a:off x="5088104" y="3534126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1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3" name="Rounded Rectangle 19">
            <a:extLst>
              <a:ext uri="{FF2B5EF4-FFF2-40B4-BE49-F238E27FC236}">
                <a16:creationId xmlns:a16="http://schemas.microsoft.com/office/drawing/2014/main" id="{FAAAC256-93FA-FD2B-732A-5FFD8F531D5F}"/>
              </a:ext>
            </a:extLst>
          </p:cNvPr>
          <p:cNvSpPr/>
          <p:nvPr/>
        </p:nvSpPr>
        <p:spPr>
          <a:xfrm>
            <a:off x="1258812" y="3536777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X</a:t>
            </a:r>
            <a:endParaRPr lang="zh-CN" altLang="en-US" sz="15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70A4DD-E812-3773-B965-5BDC3C35B741}"/>
              </a:ext>
            </a:extLst>
          </p:cNvPr>
          <p:cNvSpPr txBox="1"/>
          <p:nvPr/>
        </p:nvSpPr>
        <p:spPr>
          <a:xfrm>
            <a:off x="277242" y="3490255"/>
            <a:ext cx="13028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/>
              <a:t>Data</a:t>
            </a:r>
            <a:endParaRPr lang="zh-CN" altLang="en-US" sz="20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EF485B-3937-85C0-EAEF-31B195077611}"/>
              </a:ext>
            </a:extLst>
          </p:cNvPr>
          <p:cNvSpPr txBox="1"/>
          <p:nvPr/>
        </p:nvSpPr>
        <p:spPr>
          <a:xfrm>
            <a:off x="2461578" y="3490255"/>
            <a:ext cx="21104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000" b="1" dirty="0" err="1"/>
              <a:t>VersionedData</a:t>
            </a:r>
            <a:endParaRPr lang="zh-CN" altLang="en-US" sz="2000" b="1" dirty="0"/>
          </a:p>
        </p:txBody>
      </p: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F5C7F47B-84DB-6250-0E65-03A69A90D39E}"/>
              </a:ext>
            </a:extLst>
          </p:cNvPr>
          <p:cNvCxnSpPr>
            <a:cxnSpLocks/>
          </p:cNvCxnSpPr>
          <p:nvPr/>
        </p:nvCxnSpPr>
        <p:spPr>
          <a:xfrm>
            <a:off x="2267744" y="3534126"/>
            <a:ext cx="0" cy="2707750"/>
          </a:xfrm>
          <a:prstGeom prst="line">
            <a:avLst/>
          </a:prstGeom>
          <a:ln w="349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3245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B5E10A-0820-737F-2FF9-DA4EDAA93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589640" cy="900442"/>
          </a:xfrm>
        </p:spPr>
        <p:txBody>
          <a:bodyPr/>
          <a:lstStyle/>
          <a:p>
            <a:r>
              <a:rPr kumimoji="1" lang="en-US" altLang="zh-CN" dirty="0"/>
              <a:t>Get the start and commit time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2014CA-D60D-E3E1-1A6E-6F7D60AA1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733656" cy="5040560"/>
          </a:xfrm>
        </p:spPr>
        <p:txBody>
          <a:bodyPr/>
          <a:lstStyle/>
          <a:p>
            <a:r>
              <a:rPr kumimoji="1" lang="en-US" altLang="zh-CN" dirty="0"/>
              <a:t>Requirement: the counter reflects TX’s serial execution order </a:t>
            </a:r>
          </a:p>
          <a:p>
            <a:pPr lvl="1"/>
            <a:r>
              <a:rPr kumimoji="1" lang="en-US" altLang="zh-CN" dirty="0"/>
              <a:t>E.g., if T1 finishes before T2, it will has a smaller start &amp; commit timestamp </a:t>
            </a:r>
          </a:p>
          <a:p>
            <a:r>
              <a:rPr kumimoji="1" lang="en-US" altLang="zh-CN" dirty="0"/>
              <a:t>Simplest (&amp; most widely used) solution: global counter </a:t>
            </a:r>
          </a:p>
          <a:p>
            <a:pPr lvl="1"/>
            <a:r>
              <a:rPr kumimoji="1" lang="en-US" altLang="zh-CN" dirty="0"/>
              <a:t>Using atomic fetch and add (FAA) to get at the TX’s begin &amp; commit time</a:t>
            </a:r>
          </a:p>
          <a:p>
            <a:pPr lvl="1"/>
            <a:r>
              <a:rPr kumimoji="1" lang="en-US" altLang="zh-CN" dirty="0"/>
              <a:t>TX Begin: use FAA to get the start time</a:t>
            </a:r>
          </a:p>
          <a:p>
            <a:pPr lvl="1"/>
            <a:r>
              <a:rPr kumimoji="1" lang="en-US" altLang="zh-CN" dirty="0"/>
              <a:t>TX Commit: use FAA to get the commit time </a:t>
            </a:r>
          </a:p>
          <a:p>
            <a:r>
              <a:rPr kumimoji="1" lang="en-US" altLang="zh-CN" dirty="0"/>
              <a:t>We will introduce more advanced timestamps in later lectures</a:t>
            </a:r>
          </a:p>
          <a:p>
            <a:pPr lvl="1"/>
            <a:r>
              <a:rPr kumimoji="1" lang="en-US" altLang="zh-CN" dirty="0"/>
              <a:t>Not using a global counter is challenging because de-centralized time (e.g., physical time) is unsynchronized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C69B70-288D-ACC7-C802-42D2B2FD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572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C4B13A-A4D4-E8AE-C4A5-B06E6A24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 #1: Optimize OCC w/ MV (incomplete)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1CF8EC-9444-E53C-B3D2-820439D7A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BBD17616-5FBD-2003-5B65-F4A6C35DE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highlight>
                  <a:srgbClr val="FFFF00"/>
                </a:highlight>
              </a:rPr>
              <a:t>Acquire the start time </a:t>
            </a:r>
          </a:p>
          <a:p>
            <a:r>
              <a:rPr kumimoji="1" lang="en-US" altLang="zh-CN" dirty="0"/>
              <a:t>Phase 1: </a:t>
            </a:r>
            <a:r>
              <a:rPr kumimoji="1" lang="en-US" altLang="zh-CN" dirty="0">
                <a:solidFill>
                  <a:srgbClr val="C00000"/>
                </a:solidFill>
              </a:rPr>
              <a:t>Concurrent local processing  </a:t>
            </a:r>
          </a:p>
          <a:p>
            <a:pPr lvl="1"/>
            <a:r>
              <a:rPr kumimoji="1" lang="en-US" altLang="zh-CN" dirty="0"/>
              <a:t>Reads data belongs </a:t>
            </a:r>
            <a:r>
              <a:rPr kumimoji="1" lang="en-US" altLang="zh-CN" dirty="0">
                <a:highlight>
                  <a:srgbClr val="FFFF00"/>
                </a:highlight>
              </a:rPr>
              <a:t>to the snapshot </a:t>
            </a:r>
            <a:r>
              <a:rPr kumimoji="1" lang="en-US" altLang="zh-CN" dirty="0"/>
              <a:t>closest to the start time </a:t>
            </a:r>
          </a:p>
          <a:p>
            <a:pPr lvl="1"/>
            <a:r>
              <a:rPr kumimoji="1" lang="en-US" altLang="zh-CN" dirty="0"/>
              <a:t>Buffers writes into a write set</a:t>
            </a:r>
          </a:p>
          <a:p>
            <a:r>
              <a:rPr kumimoji="1" lang="en-US" altLang="zh-CN" dirty="0">
                <a:highlight>
                  <a:srgbClr val="FFFF00"/>
                </a:highlight>
              </a:rPr>
              <a:t>Acquire the commit time </a:t>
            </a:r>
          </a:p>
          <a:p>
            <a:r>
              <a:rPr kumimoji="1" lang="en-US" altLang="zh-CN" dirty="0"/>
              <a:t>Phase 2: </a:t>
            </a:r>
            <a:r>
              <a:rPr kumimoji="1" lang="en-US" altLang="zh-CN" dirty="0">
                <a:solidFill>
                  <a:srgbClr val="C00000"/>
                </a:solidFill>
              </a:rPr>
              <a:t>Commit the results in critical section</a:t>
            </a:r>
          </a:p>
          <a:p>
            <a:pPr lvl="1"/>
            <a:r>
              <a:rPr kumimoji="1" lang="en-US" altLang="zh-CN" dirty="0"/>
              <a:t>Commits: installs the write set with the commit time</a:t>
            </a:r>
          </a:p>
          <a:p>
            <a:endParaRPr kumimoji="1" lang="zh-CN" altLang="en-US" dirty="0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F1B1A4B-F405-CF41-445A-578F86E4CF7E}"/>
              </a:ext>
            </a:extLst>
          </p:cNvPr>
          <p:cNvSpPr/>
          <p:nvPr/>
        </p:nvSpPr>
        <p:spPr>
          <a:xfrm>
            <a:off x="1583668" y="4536663"/>
            <a:ext cx="5976664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0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Compared to the OCC, no validation is need!</a:t>
            </a:r>
          </a:p>
        </p:txBody>
      </p:sp>
    </p:spTree>
    <p:extLst>
      <p:ext uri="{BB962C8B-B14F-4D97-AF65-F5344CB8AC3E}">
        <p14:creationId xmlns:p14="http://schemas.microsoft.com/office/powerpoint/2010/main" val="143310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0E522-A7CE-C507-6559-3DAF4E4D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 #1: Optimize OCC w/ MV (incomplete)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AD936-D8BF-86D5-72C9-2184276D4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35682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Commit(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 record in </a:t>
            </a:r>
            <a:r>
              <a:rPr kumimoji="1" lang="en-US" altLang="zh-CN" b="0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tx.write_set</a:t>
            </a:r>
            <a:r>
              <a:rPr kumimoji="1" lang="en-US" altLang="zh-CN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lock(record)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let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commit_ts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= FAA(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global_counter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for record in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tx.write_set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record.insert_new_version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commit_ts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, ...)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unlock(record)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b="0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Get(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, record):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while </a:t>
            </a:r>
            <a:r>
              <a:rPr kumimoji="1" lang="en-US" altLang="zh-CN" b="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record.is_locked</a:t>
            </a:r>
            <a:r>
              <a:rPr kumimoji="1" lang="en-US" altLang="zh-CN" b="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pass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for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version,value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record.sort_version_in_decreasing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if version &lt;=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tx.start_time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return value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42D2A7-EEDF-219B-2285-7F223C93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52633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C3B23-E194-4EEB-717C-D6B38F525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Partial snapshot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8B4DFC-38BA-0883-E9DF-CD62E9FEC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FBC76753-5793-B9BD-7788-90DC5B76A31F}"/>
              </a:ext>
            </a:extLst>
          </p:cNvPr>
          <p:cNvSpPr txBox="1">
            <a:spLocks/>
          </p:cNvSpPr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218EE2E8-E5B0-9A03-7A47-BA42F41AA6D3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0EC02B4E-B504-0913-3FEB-41956DD19C7E}"/>
              </a:ext>
            </a:extLst>
          </p:cNvPr>
          <p:cNvSpPr txBox="1">
            <a:spLocks/>
          </p:cNvSpPr>
          <p:nvPr/>
        </p:nvSpPr>
        <p:spPr>
          <a:xfrm>
            <a:off x="145983" y="1148417"/>
            <a:ext cx="3182913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Global  counter g (initial 0)</a:t>
            </a:r>
            <a:endParaRPr kumimoji="1"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7DD627D-120F-9674-28BD-4F333170F3BA}"/>
              </a:ext>
            </a:extLst>
          </p:cNvPr>
          <p:cNvSpPr txBox="1">
            <a:spLocks/>
          </p:cNvSpPr>
          <p:nvPr/>
        </p:nvSpPr>
        <p:spPr>
          <a:xfrm>
            <a:off x="3205558" y="2084883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Read(A) = A</a:t>
            </a:r>
            <a:r>
              <a:rPr kumimoji="1" lang="en-US" altLang="zh-CN" b="0" baseline="-25000" dirty="0"/>
              <a:t>0</a:t>
            </a:r>
            <a:endParaRPr kumimoji="1" lang="zh-CN" altLang="en-US" b="0" dirty="0"/>
          </a:p>
        </p:txBody>
      </p:sp>
      <p:sp>
        <p:nvSpPr>
          <p:cNvPr id="19" name="内容占位符 2">
            <a:extLst>
              <a:ext uri="{FF2B5EF4-FFF2-40B4-BE49-F238E27FC236}">
                <a16:creationId xmlns:a16="http://schemas.microsoft.com/office/drawing/2014/main" id="{D5B379EA-8DA6-1D22-0A7B-3564E4BF36F9}"/>
              </a:ext>
            </a:extLst>
          </p:cNvPr>
          <p:cNvSpPr txBox="1">
            <a:spLocks/>
          </p:cNvSpPr>
          <p:nvPr/>
        </p:nvSpPr>
        <p:spPr>
          <a:xfrm>
            <a:off x="3206974" y="1632538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Start_time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A6AC90F5-64EE-80F4-4BD9-41D53B484CAA}"/>
              </a:ext>
            </a:extLst>
          </p:cNvPr>
          <p:cNvSpPr txBox="1">
            <a:spLocks/>
          </p:cNvSpPr>
          <p:nvPr/>
        </p:nvSpPr>
        <p:spPr>
          <a:xfrm>
            <a:off x="1119074" y="1630793"/>
            <a:ext cx="1758274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0EF1B628-F60F-D158-D3F9-19DEB1C860FC}"/>
              </a:ext>
            </a:extLst>
          </p:cNvPr>
          <p:cNvCxnSpPr>
            <a:cxnSpLocks/>
          </p:cNvCxnSpPr>
          <p:nvPr/>
        </p:nvCxnSpPr>
        <p:spPr>
          <a:xfrm>
            <a:off x="1691680" y="1630793"/>
            <a:ext cx="0" cy="366616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3C5E0945-5558-D88E-9609-CBD63B78398C}"/>
              </a:ext>
            </a:extLst>
          </p:cNvPr>
          <p:cNvCxnSpPr/>
          <p:nvPr/>
        </p:nvCxnSpPr>
        <p:spPr>
          <a:xfrm flipH="1">
            <a:off x="1794456" y="1857284"/>
            <a:ext cx="13884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0A623C69-D891-000E-2256-E703F1D09088}"/>
              </a:ext>
            </a:extLst>
          </p:cNvPr>
          <p:cNvSpPr txBox="1">
            <a:spLocks/>
          </p:cNvSpPr>
          <p:nvPr/>
        </p:nvSpPr>
        <p:spPr>
          <a:xfrm>
            <a:off x="5305550" y="2679694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Commit_time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B83C8CC-C232-ECE1-9FED-B2214DE324CA}"/>
              </a:ext>
            </a:extLst>
          </p:cNvPr>
          <p:cNvCxnSpPr>
            <a:cxnSpLocks/>
          </p:cNvCxnSpPr>
          <p:nvPr/>
        </p:nvCxnSpPr>
        <p:spPr>
          <a:xfrm flipH="1">
            <a:off x="1871449" y="2857500"/>
            <a:ext cx="334862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BFCE42A8-B8D4-ED71-F24E-CC130C6F9641}"/>
              </a:ext>
            </a:extLst>
          </p:cNvPr>
          <p:cNvSpPr txBox="1">
            <a:spLocks/>
          </p:cNvSpPr>
          <p:nvPr/>
        </p:nvSpPr>
        <p:spPr>
          <a:xfrm>
            <a:off x="1108399" y="2588939"/>
            <a:ext cx="1758274" cy="5040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80BCC69F-F9DE-12CA-EBC3-DD56A56FBF12}"/>
              </a:ext>
            </a:extLst>
          </p:cNvPr>
          <p:cNvSpPr txBox="1">
            <a:spLocks/>
          </p:cNvSpPr>
          <p:nvPr/>
        </p:nvSpPr>
        <p:spPr>
          <a:xfrm>
            <a:off x="5220072" y="3132772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Write(B,  B</a:t>
            </a:r>
            <a:r>
              <a:rPr kumimoji="1" lang="en-US" altLang="zh-CN" b="0" baseline="-25000" dirty="0"/>
              <a:t>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C79D5620-08E6-BA9E-ACF2-269FA4BCD2D8}"/>
              </a:ext>
            </a:extLst>
          </p:cNvPr>
          <p:cNvGrpSpPr/>
          <p:nvPr/>
        </p:nvGrpSpPr>
        <p:grpSpPr>
          <a:xfrm>
            <a:off x="8144350" y="1556829"/>
            <a:ext cx="776177" cy="695343"/>
            <a:chOff x="8144350" y="1556829"/>
            <a:chExt cx="776177" cy="69534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A5C13A0-36CA-FC46-7460-737EEF8BAEDA}"/>
                </a:ext>
              </a:extLst>
            </p:cNvPr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56BCB70-F0C0-3541-4EB1-12906AD6D943}"/>
                </a:ext>
              </a:extLst>
            </p:cNvPr>
            <p:cNvSpPr/>
            <p:nvPr/>
          </p:nvSpPr>
          <p:spPr>
            <a:xfrm>
              <a:off x="8144351" y="1882840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A60CAE27-03BB-5B40-70DB-83DE10E47E4B}"/>
                </a:ext>
              </a:extLst>
            </p:cNvPr>
            <p:cNvSpPr/>
            <p:nvPr/>
          </p:nvSpPr>
          <p:spPr>
            <a:xfrm>
              <a:off x="8144350" y="1605371"/>
              <a:ext cx="776175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D7A0ED1-99CB-0B0D-C1D2-0F5316A62BE5}"/>
              </a:ext>
            </a:extLst>
          </p:cNvPr>
          <p:cNvGrpSpPr/>
          <p:nvPr/>
        </p:nvGrpSpPr>
        <p:grpSpPr>
          <a:xfrm>
            <a:off x="7996071" y="3115157"/>
            <a:ext cx="1072731" cy="695343"/>
            <a:chOff x="8144350" y="1556829"/>
            <a:chExt cx="1072731" cy="69534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8B23846-7DC5-1DCC-5056-822AAD3FE0DD}"/>
                </a:ext>
              </a:extLst>
            </p:cNvPr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304CB13C-9698-DD73-7199-8981A0238CA2}"/>
                </a:ext>
              </a:extLst>
            </p:cNvPr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DF9FBB58-B4B1-E07B-9298-C7B1E9717CEF}"/>
                </a:ext>
              </a:extLst>
            </p:cNvPr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CE75FD92-4A99-9506-4B25-CAF4271103FD}"/>
              </a:ext>
            </a:extLst>
          </p:cNvPr>
          <p:cNvSpPr txBox="1">
            <a:spLocks/>
          </p:cNvSpPr>
          <p:nvPr/>
        </p:nvSpPr>
        <p:spPr>
          <a:xfrm>
            <a:off x="3229223" y="3524992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Read(B) = B</a:t>
            </a:r>
            <a:r>
              <a:rPr kumimoji="1" lang="en-US" altLang="zh-CN" b="0" baseline="-25000" dirty="0"/>
              <a:t>0</a:t>
            </a:r>
            <a:endParaRPr kumimoji="1" lang="zh-CN" altLang="en-US" b="0" dirty="0"/>
          </a:p>
        </p:txBody>
      </p: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7E1B77DA-5D7D-EC42-7869-9B33F57E865E}"/>
              </a:ext>
            </a:extLst>
          </p:cNvPr>
          <p:cNvSpPr txBox="1">
            <a:spLocks/>
          </p:cNvSpPr>
          <p:nvPr/>
        </p:nvSpPr>
        <p:spPr>
          <a:xfrm>
            <a:off x="5220072" y="407428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Write(A,  A</a:t>
            </a:r>
            <a:r>
              <a:rPr kumimoji="1" lang="en-US" altLang="zh-CN" b="0" baseline="-25000" dirty="0"/>
              <a:t>2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0853243-549A-E7BB-00B2-2995E1FC7333}"/>
              </a:ext>
            </a:extLst>
          </p:cNvPr>
          <p:cNvGrpSpPr/>
          <p:nvPr/>
        </p:nvGrpSpPr>
        <p:grpSpPr>
          <a:xfrm>
            <a:off x="7962093" y="4074280"/>
            <a:ext cx="1156088" cy="695343"/>
            <a:chOff x="8144350" y="1556829"/>
            <a:chExt cx="1156088" cy="69534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2426CC6-30B2-D4E7-E791-11BE13D6A9C4}"/>
                </a:ext>
              </a:extLst>
            </p:cNvPr>
            <p:cNvSpPr/>
            <p:nvPr/>
          </p:nvSpPr>
          <p:spPr>
            <a:xfrm>
              <a:off x="8144352" y="1556829"/>
              <a:ext cx="11560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FE33C00-FB89-1ED1-4985-FB5D9B9BC5E2}"/>
                </a:ext>
              </a:extLst>
            </p:cNvPr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DA55F07-D030-2289-F366-C55A6C8EBC95}"/>
                </a:ext>
              </a:extLst>
            </p:cNvPr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0DA51AA5-591F-763A-DC72-A14732410A15}"/>
              </a:ext>
            </a:extLst>
          </p:cNvPr>
          <p:cNvSpPr txBox="1"/>
          <p:nvPr/>
        </p:nvSpPr>
        <p:spPr>
          <a:xfrm>
            <a:off x="380181" y="4696539"/>
            <a:ext cx="396701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No validation needs here (for T1) !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D8A66DA8-788A-BC56-58E3-EF0BEC2D9C0E}"/>
              </a:ext>
            </a:extLst>
          </p:cNvPr>
          <p:cNvSpPr/>
          <p:nvPr/>
        </p:nvSpPr>
        <p:spPr>
          <a:xfrm>
            <a:off x="3026004" y="4411744"/>
            <a:ext cx="841080" cy="301658"/>
          </a:xfrm>
          <a:custGeom>
            <a:avLst/>
            <a:gdLst>
              <a:gd name="connsiteX0" fmla="*/ 0 w 841080"/>
              <a:gd name="connsiteY0" fmla="*/ 301658 h 301658"/>
              <a:gd name="connsiteX1" fmla="*/ 725864 w 841080"/>
              <a:gd name="connsiteY1" fmla="*/ 273378 h 301658"/>
              <a:gd name="connsiteX2" fmla="*/ 829559 w 841080"/>
              <a:gd name="connsiteY2" fmla="*/ 0 h 301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1080" h="301658">
                <a:moveTo>
                  <a:pt x="0" y="301658"/>
                </a:moveTo>
                <a:lnTo>
                  <a:pt x="725864" y="273378"/>
                </a:lnTo>
                <a:cubicBezTo>
                  <a:pt x="864124" y="223102"/>
                  <a:pt x="846841" y="111551"/>
                  <a:pt x="829559" y="0"/>
                </a:cubicBezTo>
              </a:path>
            </a:pathLst>
          </a:custGeom>
          <a:noFill/>
          <a:ln w="127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B3244A6-9DB9-4175-DF55-D161483C4724}"/>
              </a:ext>
            </a:extLst>
          </p:cNvPr>
          <p:cNvSpPr/>
          <p:nvPr/>
        </p:nvSpPr>
        <p:spPr>
          <a:xfrm>
            <a:off x="3581884" y="308569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2E8F31-F9EC-FEDC-74C0-EA91FBE6B99B}"/>
              </a:ext>
            </a:extLst>
          </p:cNvPr>
          <p:cNvSpPr/>
          <p:nvPr/>
        </p:nvSpPr>
        <p:spPr>
          <a:xfrm>
            <a:off x="3697560" y="350581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Print(A+B)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328A221-E05A-EC1A-80B8-93075E79A6A4}"/>
              </a:ext>
            </a:extLst>
          </p:cNvPr>
          <p:cNvGrpSpPr/>
          <p:nvPr/>
        </p:nvGrpSpPr>
        <p:grpSpPr>
          <a:xfrm>
            <a:off x="5716339" y="123472"/>
            <a:ext cx="1106042" cy="965342"/>
            <a:chOff x="7851382" y="145323"/>
            <a:chExt cx="1106042" cy="96534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24A0F13-A34B-AC97-DDA7-B69BD702819A}"/>
                </a:ext>
              </a:extLst>
            </p:cNvPr>
            <p:cNvSpPr/>
            <p:nvPr/>
          </p:nvSpPr>
          <p:spPr>
            <a:xfrm>
              <a:off x="7851382" y="145323"/>
              <a:ext cx="1106042" cy="965342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C542B5C-209A-EF82-479B-2899AD73C98B}"/>
                </a:ext>
              </a:extLst>
            </p:cNvPr>
            <p:cNvSpPr/>
            <p:nvPr/>
          </p:nvSpPr>
          <p:spPr>
            <a:xfrm>
              <a:off x="7856869" y="187335"/>
              <a:ext cx="817853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T2:</a:t>
              </a: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 =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 =</a:t>
              </a:r>
              <a:r>
                <a:rPr kumimoji="1" lang="zh-CN" altLang="en-US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8F7F6EE4-1A17-B47A-6F97-A3C53336C235}"/>
              </a:ext>
            </a:extLst>
          </p:cNvPr>
          <p:cNvSpPr/>
          <p:nvPr/>
        </p:nvSpPr>
        <p:spPr>
          <a:xfrm>
            <a:off x="7236296" y="2857500"/>
            <a:ext cx="1881885" cy="1171548"/>
          </a:xfrm>
          <a:prstGeom prst="ellipse">
            <a:avLst/>
          </a:prstGeom>
          <a:noFill/>
          <a:ln w="22225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44F800B4-A517-EF97-1E16-6E22C4FBB2BA}"/>
              </a:ext>
            </a:extLst>
          </p:cNvPr>
          <p:cNvSpPr/>
          <p:nvPr/>
        </p:nvSpPr>
        <p:spPr>
          <a:xfrm>
            <a:off x="5163039" y="4685354"/>
            <a:ext cx="2782431" cy="768211"/>
          </a:xfrm>
          <a:prstGeom prst="wedgeRoundRectCallout">
            <a:avLst>
              <a:gd name="adj1" fmla="val 38188"/>
              <a:gd name="adj2" fmla="val -168345"/>
              <a:gd name="adj3" fmla="val 16667"/>
            </a:avLst>
          </a:prstGeom>
          <a:solidFill>
            <a:schemeClr val="bg1"/>
          </a:solidFill>
          <a:ln w="127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AB8AAFCA-71CE-C902-1779-8EEC342EEB2E}"/>
              </a:ext>
            </a:extLst>
          </p:cNvPr>
          <p:cNvSpPr txBox="1">
            <a:spLocks/>
          </p:cNvSpPr>
          <p:nvPr/>
        </p:nvSpPr>
        <p:spPr>
          <a:xfrm>
            <a:off x="5174653" y="4657700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C00000"/>
                </a:solidFill>
              </a:rPr>
              <a:t>Problem: partial updated snapshot 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798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2" grpId="0" animBg="1"/>
      <p:bldP spid="24" grpId="0"/>
      <p:bldP spid="27" grpId="0"/>
      <p:bldP spid="28" grpId="0"/>
      <p:bldP spid="35" grpId="0"/>
      <p:bldP spid="36" grpId="0"/>
      <p:bldP spid="41" grpId="0" animBg="1"/>
      <p:bldP spid="42" grpId="0" animBg="1"/>
      <p:bldP spid="14" grpId="0" animBg="1"/>
      <p:bldP spid="15" grpId="0" animBg="1"/>
      <p:bldP spid="16" grpId="0"/>
      <p:bldP spid="16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1323E-80B6-3A57-682B-CAAAED2D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Partial snapshot example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1C4C5D-DAD6-A588-D096-D8625B4F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0ABA0F-AF0A-14D9-E33B-C57A134693D3}"/>
              </a:ext>
            </a:extLst>
          </p:cNvPr>
          <p:cNvSpPr/>
          <p:nvPr/>
        </p:nvSpPr>
        <p:spPr>
          <a:xfrm>
            <a:off x="5968414" y="165092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91766F-8FEB-7C40-65E2-7E0B5901FD32}"/>
              </a:ext>
            </a:extLst>
          </p:cNvPr>
          <p:cNvSpPr/>
          <p:nvPr/>
        </p:nvSpPr>
        <p:spPr>
          <a:xfrm>
            <a:off x="6084090" y="207104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Print(A+B)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BB8401-E939-007F-89B8-C7746C486BBB}"/>
              </a:ext>
            </a:extLst>
          </p:cNvPr>
          <p:cNvSpPr/>
          <p:nvPr/>
        </p:nvSpPr>
        <p:spPr>
          <a:xfrm>
            <a:off x="7851382" y="145323"/>
            <a:ext cx="1106042" cy="96534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B0F58A-8ED2-9B91-4ACC-4B1B05D985A0}"/>
              </a:ext>
            </a:extLst>
          </p:cNvPr>
          <p:cNvSpPr/>
          <p:nvPr/>
        </p:nvSpPr>
        <p:spPr>
          <a:xfrm>
            <a:off x="7856869" y="187335"/>
            <a:ext cx="817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F7C36F4-CA70-B562-487A-80DD3A16E714}"/>
              </a:ext>
            </a:extLst>
          </p:cNvPr>
          <p:cNvSpPr txBox="1">
            <a:spLocks/>
          </p:cNvSpPr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166029-004D-34A4-62D5-73950F8684B0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9821188-793B-4F8A-DBDF-E6FA1ECA59FD}"/>
              </a:ext>
            </a:extLst>
          </p:cNvPr>
          <p:cNvSpPr txBox="1">
            <a:spLocks/>
          </p:cNvSpPr>
          <p:nvPr/>
        </p:nvSpPr>
        <p:spPr>
          <a:xfrm>
            <a:off x="521138" y="1165363"/>
            <a:ext cx="2661775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Global  counter (initial 0)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022A05-B9B3-B3F6-2B54-B09507F94D8F}"/>
              </a:ext>
            </a:extLst>
          </p:cNvPr>
          <p:cNvCxnSpPr>
            <a:cxnSpLocks/>
          </p:cNvCxnSpPr>
          <p:nvPr/>
        </p:nvCxnSpPr>
        <p:spPr>
          <a:xfrm>
            <a:off x="1691680" y="1630793"/>
            <a:ext cx="0" cy="366616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E18B3EB-1266-C204-5FFB-2786469A9346}"/>
              </a:ext>
            </a:extLst>
          </p:cNvPr>
          <p:cNvGrpSpPr/>
          <p:nvPr/>
        </p:nvGrpSpPr>
        <p:grpSpPr>
          <a:xfrm>
            <a:off x="8144347" y="1681413"/>
            <a:ext cx="776177" cy="695343"/>
            <a:chOff x="8144350" y="1556829"/>
            <a:chExt cx="776177" cy="69534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40EBE1-A9AC-C75C-CE98-8051E4240112}"/>
                </a:ext>
              </a:extLst>
            </p:cNvPr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5A30D93-43B7-E686-2BBB-650B201ED657}"/>
                </a:ext>
              </a:extLst>
            </p:cNvPr>
            <p:cNvSpPr/>
            <p:nvPr/>
          </p:nvSpPr>
          <p:spPr>
            <a:xfrm>
              <a:off x="8144351" y="1882840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6BA90D-E48C-BDE8-8F7D-02B66E5505BB}"/>
                </a:ext>
              </a:extLst>
            </p:cNvPr>
            <p:cNvSpPr/>
            <p:nvPr/>
          </p:nvSpPr>
          <p:spPr>
            <a:xfrm>
              <a:off x="8144350" y="1605371"/>
              <a:ext cx="776175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98E1A0C-CA48-DBEE-6927-A49F3282405A}"/>
              </a:ext>
            </a:extLst>
          </p:cNvPr>
          <p:cNvGrpSpPr/>
          <p:nvPr/>
        </p:nvGrpSpPr>
        <p:grpSpPr>
          <a:xfrm>
            <a:off x="7948880" y="2509828"/>
            <a:ext cx="1072731" cy="695343"/>
            <a:chOff x="8144350" y="1556829"/>
            <a:chExt cx="1072731" cy="69534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0BF5D1D-DC38-A0A2-5863-B7D00AAE7134}"/>
                </a:ext>
              </a:extLst>
            </p:cNvPr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19EDBBC-4616-E939-F670-4CA6D658AA6F}"/>
                </a:ext>
              </a:extLst>
            </p:cNvPr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BA041CD-4189-F00C-B099-B371248C84FE}"/>
                </a:ext>
              </a:extLst>
            </p:cNvPr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48D4B7-DBF2-DE7F-898A-0898B97FD40C}"/>
              </a:ext>
            </a:extLst>
          </p:cNvPr>
          <p:cNvGrpSpPr/>
          <p:nvPr/>
        </p:nvGrpSpPr>
        <p:grpSpPr>
          <a:xfrm>
            <a:off x="7942564" y="4122822"/>
            <a:ext cx="1114410" cy="695343"/>
            <a:chOff x="8144350" y="1556829"/>
            <a:chExt cx="1114410" cy="69534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34459A7-2AC0-A640-3B55-057C626138CF}"/>
                </a:ext>
              </a:extLst>
            </p:cNvPr>
            <p:cNvSpPr/>
            <p:nvPr/>
          </p:nvSpPr>
          <p:spPr>
            <a:xfrm>
              <a:off x="8144352" y="1556829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2B6B5FC-3783-D69D-442C-65D759A955C2}"/>
                </a:ext>
              </a:extLst>
            </p:cNvPr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FA736A-94E4-E171-AFA4-6248480CA99B}"/>
                </a:ext>
              </a:extLst>
            </p:cNvPr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F0414B87-2D78-2BBA-E711-340372533B72}"/>
              </a:ext>
            </a:extLst>
          </p:cNvPr>
          <p:cNvSpPr txBox="1">
            <a:spLocks/>
          </p:cNvSpPr>
          <p:nvPr/>
        </p:nvSpPr>
        <p:spPr>
          <a:xfrm>
            <a:off x="5184804" y="1894475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Commit_time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41062302-9C7B-F203-6E9C-ACCC23645F67}"/>
              </a:ext>
            </a:extLst>
          </p:cNvPr>
          <p:cNvSpPr txBox="1">
            <a:spLocks/>
          </p:cNvSpPr>
          <p:nvPr/>
        </p:nvSpPr>
        <p:spPr>
          <a:xfrm>
            <a:off x="1148958" y="1872700"/>
            <a:ext cx="1758274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CD55732-7A19-92BF-E545-65FC1B91FAD5}"/>
              </a:ext>
            </a:extLst>
          </p:cNvPr>
          <p:cNvCxnSpPr>
            <a:cxnSpLocks/>
          </p:cNvCxnSpPr>
          <p:nvPr/>
        </p:nvCxnSpPr>
        <p:spPr>
          <a:xfrm flipH="1">
            <a:off x="1824340" y="2099191"/>
            <a:ext cx="32517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4A6DFEAB-CE71-FB55-77BC-15B779A3779D}"/>
              </a:ext>
            </a:extLst>
          </p:cNvPr>
          <p:cNvSpPr txBox="1">
            <a:spLocks/>
          </p:cNvSpPr>
          <p:nvPr/>
        </p:nvSpPr>
        <p:spPr>
          <a:xfrm>
            <a:off x="1148958" y="2857720"/>
            <a:ext cx="1758274" cy="5040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2BE4CDAE-D99A-A4F1-8A90-8A68C11C7245}"/>
              </a:ext>
            </a:extLst>
          </p:cNvPr>
          <p:cNvSpPr txBox="1">
            <a:spLocks/>
          </p:cNvSpPr>
          <p:nvPr/>
        </p:nvSpPr>
        <p:spPr>
          <a:xfrm>
            <a:off x="5507137" y="225780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Write(B,  B</a:t>
            </a:r>
            <a:r>
              <a:rPr kumimoji="1" lang="en-US" altLang="zh-CN" b="0" baseline="-25000" dirty="0"/>
              <a:t>1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F25A04C-6867-5955-2381-91B81403C3B5}"/>
              </a:ext>
            </a:extLst>
          </p:cNvPr>
          <p:cNvCxnSpPr>
            <a:cxnSpLocks/>
          </p:cNvCxnSpPr>
          <p:nvPr/>
        </p:nvCxnSpPr>
        <p:spPr>
          <a:xfrm flipH="1">
            <a:off x="1844799" y="3067889"/>
            <a:ext cx="32517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B60980BB-15EC-A81F-B119-2DEBDDEDBC5A}"/>
              </a:ext>
            </a:extLst>
          </p:cNvPr>
          <p:cNvSpPr txBox="1">
            <a:spLocks/>
          </p:cNvSpPr>
          <p:nvPr/>
        </p:nvSpPr>
        <p:spPr>
          <a:xfrm>
            <a:off x="2794175" y="2851135"/>
            <a:ext cx="2730051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start_time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290B812D-6839-52D6-C7FE-A27D025D84E6}"/>
              </a:ext>
            </a:extLst>
          </p:cNvPr>
          <p:cNvSpPr txBox="1">
            <a:spLocks/>
          </p:cNvSpPr>
          <p:nvPr/>
        </p:nvSpPr>
        <p:spPr>
          <a:xfrm>
            <a:off x="2963390" y="3202701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Read(A) = A</a:t>
            </a:r>
            <a:r>
              <a:rPr kumimoji="1" lang="en-US" altLang="zh-CN" b="0" baseline="-25000" dirty="0"/>
              <a:t>0</a:t>
            </a:r>
            <a:endParaRPr kumimoji="1" lang="zh-CN" altLang="en-US" b="0" dirty="0"/>
          </a:p>
        </p:txBody>
      </p:sp>
      <p:sp>
        <p:nvSpPr>
          <p:cNvPr id="41" name="内容占位符 2">
            <a:extLst>
              <a:ext uri="{FF2B5EF4-FFF2-40B4-BE49-F238E27FC236}">
                <a16:creationId xmlns:a16="http://schemas.microsoft.com/office/drawing/2014/main" id="{7178188B-9653-9C27-2F4C-A0DE0BD26C69}"/>
              </a:ext>
            </a:extLst>
          </p:cNvPr>
          <p:cNvSpPr txBox="1">
            <a:spLocks/>
          </p:cNvSpPr>
          <p:nvPr/>
        </p:nvSpPr>
        <p:spPr>
          <a:xfrm>
            <a:off x="2963389" y="3618766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Read(B) = B</a:t>
            </a:r>
            <a:r>
              <a:rPr kumimoji="1" lang="en-US" altLang="zh-CN" b="0" baseline="-25000" dirty="0"/>
              <a:t>1</a:t>
            </a:r>
            <a:endParaRPr kumimoji="1" lang="zh-CN" altLang="en-US" b="0" dirty="0"/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B6C7CC1C-4D95-3AF4-DD4A-D74E5A0AEA9A}"/>
              </a:ext>
            </a:extLst>
          </p:cNvPr>
          <p:cNvSpPr txBox="1">
            <a:spLocks/>
          </p:cNvSpPr>
          <p:nvPr/>
        </p:nvSpPr>
        <p:spPr>
          <a:xfrm>
            <a:off x="5630861" y="4240126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Write(A,  A</a:t>
            </a:r>
            <a:r>
              <a:rPr kumimoji="1" lang="en-US" altLang="zh-CN" b="0" baseline="-25000" dirty="0"/>
              <a:t>1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0CE6B545-2CC4-145E-6BBA-C397D2502861}"/>
              </a:ext>
            </a:extLst>
          </p:cNvPr>
          <p:cNvSpPr/>
          <p:nvPr/>
        </p:nvSpPr>
        <p:spPr>
          <a:xfrm>
            <a:off x="4488873" y="3416059"/>
            <a:ext cx="1130531" cy="1067272"/>
          </a:xfrm>
          <a:custGeom>
            <a:avLst/>
            <a:gdLst>
              <a:gd name="connsiteX0" fmla="*/ 0 w 1130531"/>
              <a:gd name="connsiteY0" fmla="*/ 64203 h 1067272"/>
              <a:gd name="connsiteX1" fmla="*/ 232756 w 1130531"/>
              <a:gd name="connsiteY1" fmla="*/ 80828 h 1067272"/>
              <a:gd name="connsiteX2" fmla="*/ 277091 w 1130531"/>
              <a:gd name="connsiteY2" fmla="*/ 862225 h 1067272"/>
              <a:gd name="connsiteX3" fmla="*/ 1130531 w 1130531"/>
              <a:gd name="connsiteY3" fmla="*/ 1067272 h 1067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30531" h="1067272">
                <a:moveTo>
                  <a:pt x="0" y="64203"/>
                </a:moveTo>
                <a:cubicBezTo>
                  <a:pt x="93287" y="6013"/>
                  <a:pt x="186574" y="-52176"/>
                  <a:pt x="232756" y="80828"/>
                </a:cubicBezTo>
                <a:cubicBezTo>
                  <a:pt x="278938" y="213832"/>
                  <a:pt x="127462" y="697818"/>
                  <a:pt x="277091" y="862225"/>
                </a:cubicBezTo>
                <a:cubicBezTo>
                  <a:pt x="426720" y="1026632"/>
                  <a:pt x="778625" y="1046952"/>
                  <a:pt x="1130531" y="1067272"/>
                </a:cubicBezTo>
              </a:path>
            </a:pathLst>
          </a:custGeom>
          <a:noFill/>
          <a:ln w="127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019D7D85-5563-8922-D02E-56E555674EF2}"/>
              </a:ext>
            </a:extLst>
          </p:cNvPr>
          <p:cNvSpPr txBox="1"/>
          <p:nvPr/>
        </p:nvSpPr>
        <p:spPr>
          <a:xfrm>
            <a:off x="2896662" y="4753852"/>
            <a:ext cx="3754757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Missing the updates! We need T2’s write being before-or-after atomic!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A79176-FD00-2404-A7D3-94CA26C3CDA8}"/>
              </a:ext>
            </a:extLst>
          </p:cNvPr>
          <p:cNvSpPr/>
          <p:nvPr/>
        </p:nvSpPr>
        <p:spPr>
          <a:xfrm>
            <a:off x="5096514" y="1760338"/>
            <a:ext cx="2705279" cy="305782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B2ECFDB-1507-904B-7B10-C5DDB4C71248}"/>
              </a:ext>
            </a:extLst>
          </p:cNvPr>
          <p:cNvSpPr txBox="1"/>
          <p:nvPr/>
        </p:nvSpPr>
        <p:spPr>
          <a:xfrm>
            <a:off x="5162742" y="1539311"/>
            <a:ext cx="24572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C00000"/>
                </a:solidFill>
              </a:rPr>
              <a:t>Needs to be atomic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149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 animBg="1"/>
      <p:bldP spid="34" grpId="0"/>
      <p:bldP spid="37" grpId="0"/>
      <p:bldP spid="38" grpId="0" animBg="1"/>
      <p:bldP spid="40" grpId="0"/>
      <p:bldP spid="41" grpId="0"/>
      <p:bldP spid="42" grpId="0"/>
      <p:bldP spid="47" grpId="0" animBg="1"/>
      <p:bldP spid="48" grpId="0" animBg="1"/>
      <p:bldP spid="3" grpId="0" animBg="1"/>
      <p:bldP spid="2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0E522-A7CE-C507-6559-3DAF4E4D5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Enforcing the write atomicity of snapshot w/ locking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AD936-D8BF-86D5-72C9-2184276D4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35682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Commit(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for record in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tx.write_set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-US" altLang="zh-CN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lock(record)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let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commit_ts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= FAA(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global_counter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for record in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tx.write_set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record.insert_new_version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commit_ts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, ...)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kumimoji="1" lang="en-US" altLang="zh-CN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unlock(record)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Get(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, record):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while </a:t>
            </a:r>
            <a:r>
              <a:rPr kumimoji="1" lang="en-US" altLang="zh-CN" b="0" dirty="0" err="1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record.is_locked</a:t>
            </a:r>
            <a:r>
              <a:rPr kumimoji="1" lang="en-US" altLang="zh-CN" b="0" dirty="0">
                <a:highlight>
                  <a:srgbClr val="FFFF00"/>
                </a:highlight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  pass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for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version,value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record.sort_version_in_decreasing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():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if version &lt;= </a:t>
            </a:r>
            <a:r>
              <a:rPr kumimoji="1" lang="en-US" altLang="zh-CN" b="0" dirty="0" err="1">
                <a:latin typeface="Consolas" panose="020B0609020204030204" pitchFamily="49" charset="0"/>
                <a:cs typeface="Consolas" panose="020B0609020204030204" pitchFamily="49" charset="0"/>
              </a:rPr>
              <a:t>tx.start_time</a:t>
            </a: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CN" b="0" dirty="0">
                <a:latin typeface="Consolas" panose="020B0609020204030204" pitchFamily="49" charset="0"/>
                <a:cs typeface="Consolas" panose="020B0609020204030204" pitchFamily="49" charset="0"/>
              </a:rPr>
              <a:t>          return value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CN" b="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42D2A7-EEDF-219B-2285-7F223C935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724670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1323E-80B6-3A57-682B-CAAAED2D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Example revisit 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1C4C5D-DAD6-A588-D096-D8625B4F0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F0ABA0F-AF0A-14D9-E33B-C57A134693D3}"/>
              </a:ext>
            </a:extLst>
          </p:cNvPr>
          <p:cNvSpPr/>
          <p:nvPr/>
        </p:nvSpPr>
        <p:spPr>
          <a:xfrm>
            <a:off x="5968414" y="165092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91766F-8FEB-7C40-65E2-7E0B5901FD32}"/>
              </a:ext>
            </a:extLst>
          </p:cNvPr>
          <p:cNvSpPr/>
          <p:nvPr/>
        </p:nvSpPr>
        <p:spPr>
          <a:xfrm>
            <a:off x="6084090" y="207104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Print(A+B)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BB8401-E939-007F-89B8-C7746C486BBB}"/>
              </a:ext>
            </a:extLst>
          </p:cNvPr>
          <p:cNvSpPr/>
          <p:nvPr/>
        </p:nvSpPr>
        <p:spPr>
          <a:xfrm>
            <a:off x="7851382" y="145323"/>
            <a:ext cx="1106042" cy="965342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B0F58A-8ED2-9B91-4ACC-4B1B05D985A0}"/>
              </a:ext>
            </a:extLst>
          </p:cNvPr>
          <p:cNvSpPr/>
          <p:nvPr/>
        </p:nvSpPr>
        <p:spPr>
          <a:xfrm>
            <a:off x="7856869" y="187335"/>
            <a:ext cx="8178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B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=</a:t>
            </a:r>
            <a:r>
              <a:rPr kumimoji="1"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1F7C36F4-CA70-B562-487A-80DD3A16E714}"/>
              </a:ext>
            </a:extLst>
          </p:cNvPr>
          <p:cNvSpPr txBox="1">
            <a:spLocks/>
          </p:cNvSpPr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78166029-004D-34A4-62D5-73950F8684B0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9821188-793B-4F8A-DBDF-E6FA1ECA59FD}"/>
              </a:ext>
            </a:extLst>
          </p:cNvPr>
          <p:cNvSpPr txBox="1">
            <a:spLocks/>
          </p:cNvSpPr>
          <p:nvPr/>
        </p:nvSpPr>
        <p:spPr>
          <a:xfrm>
            <a:off x="521138" y="1165363"/>
            <a:ext cx="2661775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Global  counter (initial 0)</a:t>
            </a:r>
            <a:endParaRPr kumimoji="1" lang="zh-CN" altLang="en-US" dirty="0"/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96022A05-B9B3-B3F6-2B54-B09507F94D8F}"/>
              </a:ext>
            </a:extLst>
          </p:cNvPr>
          <p:cNvCxnSpPr>
            <a:cxnSpLocks/>
          </p:cNvCxnSpPr>
          <p:nvPr/>
        </p:nvCxnSpPr>
        <p:spPr>
          <a:xfrm>
            <a:off x="1691680" y="1630793"/>
            <a:ext cx="0" cy="366616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E18B3EB-1266-C204-5FFB-2786469A9346}"/>
              </a:ext>
            </a:extLst>
          </p:cNvPr>
          <p:cNvGrpSpPr/>
          <p:nvPr/>
        </p:nvGrpSpPr>
        <p:grpSpPr>
          <a:xfrm>
            <a:off x="8144347" y="1681413"/>
            <a:ext cx="776177" cy="695343"/>
            <a:chOff x="8144350" y="1556829"/>
            <a:chExt cx="776177" cy="695343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940EBE1-A9AC-C75C-CE98-8051E4240112}"/>
                </a:ext>
              </a:extLst>
            </p:cNvPr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F5A30D93-43B7-E686-2BBB-650B201ED657}"/>
                </a:ext>
              </a:extLst>
            </p:cNvPr>
            <p:cNvSpPr/>
            <p:nvPr/>
          </p:nvSpPr>
          <p:spPr>
            <a:xfrm>
              <a:off x="8144351" y="1882840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26BA90D-E48C-BDE8-8F7D-02B66E5505BB}"/>
                </a:ext>
              </a:extLst>
            </p:cNvPr>
            <p:cNvSpPr/>
            <p:nvPr/>
          </p:nvSpPr>
          <p:spPr>
            <a:xfrm>
              <a:off x="8144350" y="1605371"/>
              <a:ext cx="776175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98E1A0C-CA48-DBEE-6927-A49F3282405A}"/>
              </a:ext>
            </a:extLst>
          </p:cNvPr>
          <p:cNvGrpSpPr/>
          <p:nvPr/>
        </p:nvGrpSpPr>
        <p:grpSpPr>
          <a:xfrm>
            <a:off x="7948880" y="2509828"/>
            <a:ext cx="1072731" cy="695343"/>
            <a:chOff x="8144350" y="1556829"/>
            <a:chExt cx="1072731" cy="695343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50BF5D1D-DC38-A0A2-5863-B7D00AAE7134}"/>
                </a:ext>
              </a:extLst>
            </p:cNvPr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19EDBBC-4616-E939-F670-4CA6D658AA6F}"/>
                </a:ext>
              </a:extLst>
            </p:cNvPr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BA041CD-4189-F00C-B099-B371248C84FE}"/>
                </a:ext>
              </a:extLst>
            </p:cNvPr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848D4B7-DBF2-DE7F-898A-0898B97FD40C}"/>
              </a:ext>
            </a:extLst>
          </p:cNvPr>
          <p:cNvGrpSpPr/>
          <p:nvPr/>
        </p:nvGrpSpPr>
        <p:grpSpPr>
          <a:xfrm>
            <a:off x="7942564" y="4122822"/>
            <a:ext cx="1114410" cy="695343"/>
            <a:chOff x="8144350" y="1556829"/>
            <a:chExt cx="1114410" cy="695343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234459A7-2AC0-A640-3B55-057C626138CF}"/>
                </a:ext>
              </a:extLst>
            </p:cNvPr>
            <p:cNvSpPr/>
            <p:nvPr/>
          </p:nvSpPr>
          <p:spPr>
            <a:xfrm>
              <a:off x="8144352" y="1556829"/>
              <a:ext cx="1114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F2B6B5FC-3783-D69D-442C-65D759A955C2}"/>
                </a:ext>
              </a:extLst>
            </p:cNvPr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FA736A-94E4-E171-AFA4-6248480CA99B}"/>
                </a:ext>
              </a:extLst>
            </p:cNvPr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F0414B87-2D78-2BBA-E711-340372533B72}"/>
              </a:ext>
            </a:extLst>
          </p:cNvPr>
          <p:cNvSpPr txBox="1">
            <a:spLocks/>
          </p:cNvSpPr>
          <p:nvPr/>
        </p:nvSpPr>
        <p:spPr>
          <a:xfrm>
            <a:off x="5184804" y="1894475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Commit_time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41062302-9C7B-F203-6E9C-ACCC23645F67}"/>
              </a:ext>
            </a:extLst>
          </p:cNvPr>
          <p:cNvSpPr txBox="1">
            <a:spLocks/>
          </p:cNvSpPr>
          <p:nvPr/>
        </p:nvSpPr>
        <p:spPr>
          <a:xfrm>
            <a:off x="1148958" y="1872700"/>
            <a:ext cx="1758274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BCD55732-7A19-92BF-E545-65FC1B91FAD5}"/>
              </a:ext>
            </a:extLst>
          </p:cNvPr>
          <p:cNvCxnSpPr>
            <a:cxnSpLocks/>
          </p:cNvCxnSpPr>
          <p:nvPr/>
        </p:nvCxnSpPr>
        <p:spPr>
          <a:xfrm flipH="1">
            <a:off x="1824340" y="2099191"/>
            <a:ext cx="32517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内容占位符 2">
            <a:extLst>
              <a:ext uri="{FF2B5EF4-FFF2-40B4-BE49-F238E27FC236}">
                <a16:creationId xmlns:a16="http://schemas.microsoft.com/office/drawing/2014/main" id="{4A6DFEAB-CE71-FB55-77BC-15B779A3779D}"/>
              </a:ext>
            </a:extLst>
          </p:cNvPr>
          <p:cNvSpPr txBox="1">
            <a:spLocks/>
          </p:cNvSpPr>
          <p:nvPr/>
        </p:nvSpPr>
        <p:spPr>
          <a:xfrm>
            <a:off x="1148958" y="2857720"/>
            <a:ext cx="1758274" cy="5040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2BE4CDAE-D99A-A4F1-8A90-8A68C11C7245}"/>
              </a:ext>
            </a:extLst>
          </p:cNvPr>
          <p:cNvSpPr txBox="1">
            <a:spLocks/>
          </p:cNvSpPr>
          <p:nvPr/>
        </p:nvSpPr>
        <p:spPr>
          <a:xfrm>
            <a:off x="5507137" y="225780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Write(B,  B</a:t>
            </a:r>
            <a:r>
              <a:rPr kumimoji="1" lang="en-US" altLang="zh-CN" b="0" baseline="-25000" dirty="0"/>
              <a:t>1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BF25A04C-6867-5955-2381-91B81403C3B5}"/>
              </a:ext>
            </a:extLst>
          </p:cNvPr>
          <p:cNvCxnSpPr>
            <a:cxnSpLocks/>
          </p:cNvCxnSpPr>
          <p:nvPr/>
        </p:nvCxnSpPr>
        <p:spPr>
          <a:xfrm flipH="1">
            <a:off x="1844799" y="3067889"/>
            <a:ext cx="325171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B60980BB-15EC-A81F-B119-2DEBDDEDBC5A}"/>
              </a:ext>
            </a:extLst>
          </p:cNvPr>
          <p:cNvSpPr txBox="1">
            <a:spLocks/>
          </p:cNvSpPr>
          <p:nvPr/>
        </p:nvSpPr>
        <p:spPr>
          <a:xfrm>
            <a:off x="2794175" y="2851135"/>
            <a:ext cx="2730051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start_time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sp>
        <p:nvSpPr>
          <p:cNvPr id="40" name="内容占位符 2">
            <a:extLst>
              <a:ext uri="{FF2B5EF4-FFF2-40B4-BE49-F238E27FC236}">
                <a16:creationId xmlns:a16="http://schemas.microsoft.com/office/drawing/2014/main" id="{290B812D-6839-52D6-C7FE-A27D025D84E6}"/>
              </a:ext>
            </a:extLst>
          </p:cNvPr>
          <p:cNvSpPr txBox="1">
            <a:spLocks/>
          </p:cNvSpPr>
          <p:nvPr/>
        </p:nvSpPr>
        <p:spPr>
          <a:xfrm>
            <a:off x="2963390" y="3202701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Read(A) = ?</a:t>
            </a:r>
            <a:endParaRPr kumimoji="1" lang="zh-CN" altLang="en-US" b="0" dirty="0"/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B6C7CC1C-4D95-3AF4-DD4A-D74E5A0AEA9A}"/>
              </a:ext>
            </a:extLst>
          </p:cNvPr>
          <p:cNvSpPr txBox="1">
            <a:spLocks/>
          </p:cNvSpPr>
          <p:nvPr/>
        </p:nvSpPr>
        <p:spPr>
          <a:xfrm>
            <a:off x="5630861" y="4240126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Write(A,  A</a:t>
            </a:r>
            <a:r>
              <a:rPr kumimoji="1" lang="en-US" altLang="zh-CN" b="0" baseline="-25000" dirty="0"/>
              <a:t>1</a:t>
            </a:r>
            <a:r>
              <a:rPr kumimoji="1" lang="en-US" altLang="zh-CN" b="0" dirty="0"/>
              <a:t>)</a:t>
            </a:r>
            <a:endParaRPr kumimoji="1" lang="zh-CN" altLang="en-US" b="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40D918A-6099-F78B-C333-3995BDB823FA}"/>
              </a:ext>
            </a:extLst>
          </p:cNvPr>
          <p:cNvGrpSpPr/>
          <p:nvPr/>
        </p:nvGrpSpPr>
        <p:grpSpPr>
          <a:xfrm>
            <a:off x="7942094" y="3278273"/>
            <a:ext cx="1072731" cy="695343"/>
            <a:chOff x="8144350" y="1556829"/>
            <a:chExt cx="1072731" cy="695343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86B7194-384F-F99E-E900-510BF85FF391}"/>
                </a:ext>
              </a:extLst>
            </p:cNvPr>
            <p:cNvSpPr/>
            <p:nvPr/>
          </p:nvSpPr>
          <p:spPr>
            <a:xfrm>
              <a:off x="8144352" y="1556829"/>
              <a:ext cx="7761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A: A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56891013-CF68-15E4-2757-CDB91DFBD75A}"/>
                </a:ext>
              </a:extLst>
            </p:cNvPr>
            <p:cNvSpPr/>
            <p:nvPr/>
          </p:nvSpPr>
          <p:spPr>
            <a:xfrm>
              <a:off x="8144351" y="1882840"/>
              <a:ext cx="1072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B: </a:t>
              </a:r>
              <a:r>
                <a:rPr kumimoji="1"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="1" baseline="-2500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kumimoji="1" lang="en-US" altLang="zh-CN" dirty="0"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kumimoji="1" lang="en-US" altLang="zh-CN" baseline="-25000" dirty="0"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7002D46E-0A4D-220D-6ECE-17DC302A860C}"/>
                </a:ext>
              </a:extLst>
            </p:cNvPr>
            <p:cNvSpPr/>
            <p:nvPr/>
          </p:nvSpPr>
          <p:spPr>
            <a:xfrm>
              <a:off x="8144350" y="1605371"/>
              <a:ext cx="1072730" cy="59582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A7653-CDD9-76D2-397A-D8A7A565B821}"/>
              </a:ext>
            </a:extLst>
          </p:cNvPr>
          <p:cNvSpPr txBox="1">
            <a:spLocks/>
          </p:cNvSpPr>
          <p:nvPr/>
        </p:nvSpPr>
        <p:spPr>
          <a:xfrm>
            <a:off x="5498547" y="156943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highlight>
                  <a:srgbClr val="FFFF00"/>
                </a:highlight>
              </a:rPr>
              <a:t>Lock A, B</a:t>
            </a:r>
            <a:endParaRPr kumimoji="1" lang="zh-CN" altLang="en-US" b="0" dirty="0">
              <a:highlight>
                <a:srgbClr val="FFFF00"/>
              </a:highlight>
            </a:endParaRP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A283FE76-9A36-2F9C-0924-2B57A271A2EA}"/>
              </a:ext>
            </a:extLst>
          </p:cNvPr>
          <p:cNvSpPr txBox="1">
            <a:spLocks/>
          </p:cNvSpPr>
          <p:nvPr/>
        </p:nvSpPr>
        <p:spPr>
          <a:xfrm>
            <a:off x="5498546" y="2563244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highlight>
                  <a:srgbClr val="FFFF00"/>
                </a:highlight>
              </a:rPr>
              <a:t>Unlock B</a:t>
            </a:r>
            <a:endParaRPr kumimoji="1" lang="zh-CN" altLang="en-US" b="0" dirty="0">
              <a:highlight>
                <a:srgbClr val="FFFF00"/>
              </a:highlight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D644F4FF-70E2-149A-9F40-23F5B29AFCF3}"/>
              </a:ext>
            </a:extLst>
          </p:cNvPr>
          <p:cNvSpPr txBox="1">
            <a:spLocks/>
          </p:cNvSpPr>
          <p:nvPr/>
        </p:nvSpPr>
        <p:spPr>
          <a:xfrm>
            <a:off x="5589181" y="4584828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>
                <a:highlight>
                  <a:srgbClr val="FFFF00"/>
                </a:highlight>
              </a:rPr>
              <a:t>Unlock A</a:t>
            </a:r>
            <a:endParaRPr kumimoji="1" lang="zh-CN" altLang="en-US" b="0" dirty="0">
              <a:highlight>
                <a:srgbClr val="FFFF00"/>
              </a:highlight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EED26B4-67C9-8A7F-587D-FF985167FCCE}"/>
              </a:ext>
            </a:extLst>
          </p:cNvPr>
          <p:cNvSpPr/>
          <p:nvPr/>
        </p:nvSpPr>
        <p:spPr>
          <a:xfrm>
            <a:off x="2638354" y="3230228"/>
            <a:ext cx="1954357" cy="428484"/>
          </a:xfrm>
          <a:prstGeom prst="ellipse">
            <a:avLst/>
          </a:prstGeom>
          <a:noFill/>
          <a:ln w="127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F0CD3EA-3DD7-D1C7-8F44-E266325E43A1}"/>
              </a:ext>
            </a:extLst>
          </p:cNvPr>
          <p:cNvSpPr txBox="1"/>
          <p:nvPr/>
        </p:nvSpPr>
        <p:spPr>
          <a:xfrm>
            <a:off x="2116745" y="3709618"/>
            <a:ext cx="4153811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>
                <a:solidFill>
                  <a:srgbClr val="C00000"/>
                </a:solidFill>
              </a:rPr>
              <a:t>Cannot read! Because A is locked!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30" name="内容占位符 2">
            <a:extLst>
              <a:ext uri="{FF2B5EF4-FFF2-40B4-BE49-F238E27FC236}">
                <a16:creationId xmlns:a16="http://schemas.microsoft.com/office/drawing/2014/main" id="{1AC473D5-0F23-A39F-2B11-8FCD6349307D}"/>
              </a:ext>
            </a:extLst>
          </p:cNvPr>
          <p:cNvSpPr txBox="1">
            <a:spLocks/>
          </p:cNvSpPr>
          <p:nvPr/>
        </p:nvSpPr>
        <p:spPr>
          <a:xfrm>
            <a:off x="2888917" y="4933140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Read(A) = </a:t>
            </a:r>
            <a:r>
              <a:rPr kumimoji="1" lang="en-US" altLang="zh-CN" dirty="0">
                <a:solidFill>
                  <a:srgbClr val="C00000"/>
                </a:solidFill>
              </a:rPr>
              <a:t>A</a:t>
            </a:r>
            <a:r>
              <a:rPr kumimoji="1" lang="en-US" altLang="zh-CN" baseline="-25000" dirty="0">
                <a:solidFill>
                  <a:srgbClr val="C00000"/>
                </a:solidFill>
              </a:rPr>
              <a:t>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71DDF625-5881-7C3B-5561-38CBDB93EF20}"/>
              </a:ext>
            </a:extLst>
          </p:cNvPr>
          <p:cNvSpPr txBox="1">
            <a:spLocks/>
          </p:cNvSpPr>
          <p:nvPr/>
        </p:nvSpPr>
        <p:spPr>
          <a:xfrm>
            <a:off x="2888916" y="5349205"/>
            <a:ext cx="1786435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Read(B) = </a:t>
            </a:r>
            <a:r>
              <a:rPr kumimoji="1" lang="en-US" altLang="zh-CN" dirty="0">
                <a:solidFill>
                  <a:srgbClr val="C00000"/>
                </a:solidFill>
              </a:rPr>
              <a:t>B</a:t>
            </a:r>
            <a:r>
              <a:rPr kumimoji="1" lang="en-US" altLang="zh-CN" baseline="-25000" dirty="0">
                <a:solidFill>
                  <a:srgbClr val="C00000"/>
                </a:solidFill>
              </a:rPr>
              <a:t>1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36" name="Rectangle 19">
            <a:extLst>
              <a:ext uri="{FF2B5EF4-FFF2-40B4-BE49-F238E27FC236}">
                <a16:creationId xmlns:a16="http://schemas.microsoft.com/office/drawing/2014/main" id="{5112630D-1E1D-9013-826E-7F90F8BAD21F}"/>
              </a:ext>
            </a:extLst>
          </p:cNvPr>
          <p:cNvSpPr/>
          <p:nvPr/>
        </p:nvSpPr>
        <p:spPr>
          <a:xfrm>
            <a:off x="3865354" y="337220"/>
            <a:ext cx="5070000" cy="676139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ＭＳ Ｐゴシック" charset="-128"/>
              </a:rPr>
              <a:t>Question: can we reorder get commit time and locking? </a:t>
            </a:r>
            <a:endParaRPr lang="en-US" altLang="zh-CN" sz="2000" dirty="0">
              <a:solidFill>
                <a:prstClr val="black"/>
              </a:solidFill>
              <a:latin typeface="Eras Medium ITC" pitchFamily="34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4749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00DAE-063E-E97C-2585-90AA388CD0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5660088" cy="900442"/>
          </a:xfrm>
        </p:spPr>
        <p:txBody>
          <a:bodyPr/>
          <a:lstStyle/>
          <a:p>
            <a:r>
              <a:rPr kumimoji="1" lang="en-US" altLang="zh-CN" dirty="0"/>
              <a:t>What about writes?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3B5F9E-405E-6AE9-A989-6A2E93EFB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7DA41BA-8601-C86F-588C-E9661AA5B970}"/>
              </a:ext>
            </a:extLst>
          </p:cNvPr>
          <p:cNvSpPr txBox="1">
            <a:spLocks/>
          </p:cNvSpPr>
          <p:nvPr/>
        </p:nvSpPr>
        <p:spPr>
          <a:xfrm>
            <a:off x="3697560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T1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B0392E0-3E2B-53A6-BA84-4861A2E635CA}"/>
              </a:ext>
            </a:extLst>
          </p:cNvPr>
          <p:cNvSpPr txBox="1">
            <a:spLocks/>
          </p:cNvSpPr>
          <p:nvPr/>
        </p:nvSpPr>
        <p:spPr>
          <a:xfrm>
            <a:off x="5868144" y="1129308"/>
            <a:ext cx="802432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T2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C0B0308-DA6E-2B0E-2B7E-4D50AF9220EA}"/>
              </a:ext>
            </a:extLst>
          </p:cNvPr>
          <p:cNvSpPr/>
          <p:nvPr/>
        </p:nvSpPr>
        <p:spPr>
          <a:xfrm>
            <a:off x="5653630" y="129106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DF741A-FE14-9D9E-B298-81D844203C0E}"/>
              </a:ext>
            </a:extLst>
          </p:cNvPr>
          <p:cNvSpPr/>
          <p:nvPr/>
        </p:nvSpPr>
        <p:spPr>
          <a:xfrm>
            <a:off x="5769306" y="171118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T1: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+= 1</a:t>
            </a:r>
          </a:p>
        </p:txBody>
      </p:sp>
      <p:sp>
        <p:nvSpPr>
          <p:cNvPr id="17" name="内容占位符 2">
            <a:extLst>
              <a:ext uri="{FF2B5EF4-FFF2-40B4-BE49-F238E27FC236}">
                <a16:creationId xmlns:a16="http://schemas.microsoft.com/office/drawing/2014/main" id="{BF398D5B-1C16-0E28-F0CB-D32DFECB3B6D}"/>
              </a:ext>
            </a:extLst>
          </p:cNvPr>
          <p:cNvSpPr txBox="1">
            <a:spLocks/>
          </p:cNvSpPr>
          <p:nvPr/>
        </p:nvSpPr>
        <p:spPr>
          <a:xfrm>
            <a:off x="3214596" y="3932470"/>
            <a:ext cx="150142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 (A</a:t>
            </a:r>
            <a:r>
              <a:rPr kumimoji="1" lang="en-US" altLang="zh-CN" b="0" baseline="-25000" dirty="0"/>
              <a:t>3, </a:t>
            </a:r>
            <a:r>
              <a:rPr kumimoji="1" lang="en-US" altLang="zh-CN" b="0" dirty="0"/>
              <a:t>1)</a:t>
            </a:r>
            <a:endParaRPr kumimoji="1" lang="zh-CN" altLang="en-US" b="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BD6634-B026-DDAA-1EA9-9BC0194041B4}"/>
              </a:ext>
            </a:extLst>
          </p:cNvPr>
          <p:cNvSpPr/>
          <p:nvPr/>
        </p:nvSpPr>
        <p:spPr>
          <a:xfrm>
            <a:off x="7480660" y="129106"/>
            <a:ext cx="1581155" cy="688343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683E20C-CD55-F279-9E86-E43BE7A0AD5D}"/>
              </a:ext>
            </a:extLst>
          </p:cNvPr>
          <p:cNvSpPr/>
          <p:nvPr/>
        </p:nvSpPr>
        <p:spPr>
          <a:xfrm>
            <a:off x="7596336" y="171118"/>
            <a:ext cx="147096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T2:</a:t>
            </a:r>
          </a:p>
          <a:p>
            <a:r>
              <a:rPr kumimoji="1"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A += 1</a:t>
            </a:r>
          </a:p>
        </p:txBody>
      </p:sp>
      <p:sp>
        <p:nvSpPr>
          <p:cNvPr id="31" name="内容占位符 2">
            <a:extLst>
              <a:ext uri="{FF2B5EF4-FFF2-40B4-BE49-F238E27FC236}">
                <a16:creationId xmlns:a16="http://schemas.microsoft.com/office/drawing/2014/main" id="{8AB8BE68-3A70-BFBC-A400-3BC5B42949EB}"/>
              </a:ext>
            </a:extLst>
          </p:cNvPr>
          <p:cNvSpPr txBox="1">
            <a:spLocks/>
          </p:cNvSpPr>
          <p:nvPr/>
        </p:nvSpPr>
        <p:spPr>
          <a:xfrm>
            <a:off x="521138" y="1165363"/>
            <a:ext cx="2661775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Global  counter (initial 0)</a:t>
            </a:r>
            <a:endParaRPr kumimoji="1" lang="zh-CN" altLang="en-US" dirty="0"/>
          </a:p>
        </p:txBody>
      </p:sp>
      <p:sp>
        <p:nvSpPr>
          <p:cNvPr id="32" name="内容占位符 2">
            <a:extLst>
              <a:ext uri="{FF2B5EF4-FFF2-40B4-BE49-F238E27FC236}">
                <a16:creationId xmlns:a16="http://schemas.microsoft.com/office/drawing/2014/main" id="{91EECE36-DB25-6402-912D-8449844FCBBA}"/>
              </a:ext>
            </a:extLst>
          </p:cNvPr>
          <p:cNvSpPr txBox="1">
            <a:spLocks/>
          </p:cNvSpPr>
          <p:nvPr/>
        </p:nvSpPr>
        <p:spPr>
          <a:xfrm>
            <a:off x="3206974" y="1632538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Start_time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sp>
        <p:nvSpPr>
          <p:cNvPr id="33" name="内容占位符 2">
            <a:extLst>
              <a:ext uri="{FF2B5EF4-FFF2-40B4-BE49-F238E27FC236}">
                <a16:creationId xmlns:a16="http://schemas.microsoft.com/office/drawing/2014/main" id="{61BCACC7-3048-F109-4F37-FA865755DF13}"/>
              </a:ext>
            </a:extLst>
          </p:cNvPr>
          <p:cNvSpPr txBox="1">
            <a:spLocks/>
          </p:cNvSpPr>
          <p:nvPr/>
        </p:nvSpPr>
        <p:spPr>
          <a:xfrm>
            <a:off x="1119074" y="1630793"/>
            <a:ext cx="1758274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EFB29426-E2CF-6067-DB69-F51F27E1FBB8}"/>
              </a:ext>
            </a:extLst>
          </p:cNvPr>
          <p:cNvCxnSpPr>
            <a:cxnSpLocks/>
          </p:cNvCxnSpPr>
          <p:nvPr/>
        </p:nvCxnSpPr>
        <p:spPr>
          <a:xfrm>
            <a:off x="1691680" y="1630793"/>
            <a:ext cx="0" cy="3666169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59881184-31B8-2BE2-B79C-29EA6675838A}"/>
              </a:ext>
            </a:extLst>
          </p:cNvPr>
          <p:cNvCxnSpPr/>
          <p:nvPr/>
        </p:nvCxnSpPr>
        <p:spPr>
          <a:xfrm flipH="1">
            <a:off x="1794456" y="1857284"/>
            <a:ext cx="13884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内容占位符 2">
            <a:extLst>
              <a:ext uri="{FF2B5EF4-FFF2-40B4-BE49-F238E27FC236}">
                <a16:creationId xmlns:a16="http://schemas.microsoft.com/office/drawing/2014/main" id="{1B748266-20D7-F9D8-572A-526CD5511D36}"/>
              </a:ext>
            </a:extLst>
          </p:cNvPr>
          <p:cNvSpPr txBox="1">
            <a:spLocks/>
          </p:cNvSpPr>
          <p:nvPr/>
        </p:nvSpPr>
        <p:spPr>
          <a:xfrm>
            <a:off x="5307766" y="2645881"/>
            <a:ext cx="2730051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Start_time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D8DF2BAC-69E2-1186-D151-D961A56B99B4}"/>
              </a:ext>
            </a:extLst>
          </p:cNvPr>
          <p:cNvCxnSpPr>
            <a:cxnSpLocks/>
          </p:cNvCxnSpPr>
          <p:nvPr/>
        </p:nvCxnSpPr>
        <p:spPr>
          <a:xfrm flipH="1">
            <a:off x="1871449" y="2857500"/>
            <a:ext cx="334862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内容占位符 2">
            <a:extLst>
              <a:ext uri="{FF2B5EF4-FFF2-40B4-BE49-F238E27FC236}">
                <a16:creationId xmlns:a16="http://schemas.microsoft.com/office/drawing/2014/main" id="{6E88F74A-7586-3630-DBE2-8382BCCDE73C}"/>
              </a:ext>
            </a:extLst>
          </p:cNvPr>
          <p:cNvSpPr txBox="1">
            <a:spLocks/>
          </p:cNvSpPr>
          <p:nvPr/>
        </p:nvSpPr>
        <p:spPr>
          <a:xfrm>
            <a:off x="1108399" y="2588939"/>
            <a:ext cx="1758274" cy="5040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cxnSp>
        <p:nvCxnSpPr>
          <p:cNvPr id="40" name="直线箭头连接符 39">
            <a:extLst>
              <a:ext uri="{FF2B5EF4-FFF2-40B4-BE49-F238E27FC236}">
                <a16:creationId xmlns:a16="http://schemas.microsoft.com/office/drawing/2014/main" id="{D5DB3BAD-7C9E-9FF0-D229-B382F2DFD718}"/>
              </a:ext>
            </a:extLst>
          </p:cNvPr>
          <p:cNvCxnSpPr/>
          <p:nvPr/>
        </p:nvCxnSpPr>
        <p:spPr>
          <a:xfrm flipH="1">
            <a:off x="1865894" y="3756567"/>
            <a:ext cx="13884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内容占位符 2">
            <a:extLst>
              <a:ext uri="{FF2B5EF4-FFF2-40B4-BE49-F238E27FC236}">
                <a16:creationId xmlns:a16="http://schemas.microsoft.com/office/drawing/2014/main" id="{8D2BF8F4-1BBB-02C8-E5CA-0510F9E8DB07}"/>
              </a:ext>
            </a:extLst>
          </p:cNvPr>
          <p:cNvSpPr txBox="1">
            <a:spLocks/>
          </p:cNvSpPr>
          <p:nvPr/>
        </p:nvSpPr>
        <p:spPr>
          <a:xfrm>
            <a:off x="2757415" y="3545961"/>
            <a:ext cx="2730051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Commit_time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sp>
        <p:nvSpPr>
          <p:cNvPr id="41" name="内容占位符 2">
            <a:extLst>
              <a:ext uri="{FF2B5EF4-FFF2-40B4-BE49-F238E27FC236}">
                <a16:creationId xmlns:a16="http://schemas.microsoft.com/office/drawing/2014/main" id="{4B5F6F38-4C21-060D-B967-FDA4ADB8A2A5}"/>
              </a:ext>
            </a:extLst>
          </p:cNvPr>
          <p:cNvSpPr txBox="1">
            <a:spLocks/>
          </p:cNvSpPr>
          <p:nvPr/>
        </p:nvSpPr>
        <p:spPr>
          <a:xfrm>
            <a:off x="1108399" y="3545961"/>
            <a:ext cx="548842" cy="5040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D4D8CB9E-C396-927C-56E1-951828D0E7E2}"/>
              </a:ext>
            </a:extLst>
          </p:cNvPr>
          <p:cNvCxnSpPr>
            <a:cxnSpLocks/>
          </p:cNvCxnSpPr>
          <p:nvPr/>
        </p:nvCxnSpPr>
        <p:spPr>
          <a:xfrm flipH="1">
            <a:off x="1865894" y="4368264"/>
            <a:ext cx="3282170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BBDC6B80-E90B-F756-50B7-5C8F553C6FD0}"/>
              </a:ext>
            </a:extLst>
          </p:cNvPr>
          <p:cNvSpPr txBox="1">
            <a:spLocks/>
          </p:cNvSpPr>
          <p:nvPr/>
        </p:nvSpPr>
        <p:spPr>
          <a:xfrm>
            <a:off x="5290841" y="4157658"/>
            <a:ext cx="2730051" cy="50405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 err="1"/>
              <a:t>Commit_time</a:t>
            </a:r>
            <a:r>
              <a:rPr kumimoji="1" lang="en-US" altLang="zh-CN" b="0" dirty="0"/>
              <a:t> = FAA(g)</a:t>
            </a:r>
            <a:endParaRPr kumimoji="1" lang="zh-CN" altLang="en-US" b="0" dirty="0"/>
          </a:p>
        </p:txBody>
      </p:sp>
      <p:sp>
        <p:nvSpPr>
          <p:cNvPr id="44" name="内容占位符 2">
            <a:extLst>
              <a:ext uri="{FF2B5EF4-FFF2-40B4-BE49-F238E27FC236}">
                <a16:creationId xmlns:a16="http://schemas.microsoft.com/office/drawing/2014/main" id="{0C48FACE-0D35-C72A-1D38-8C4D6E0FA9A0}"/>
              </a:ext>
            </a:extLst>
          </p:cNvPr>
          <p:cNvSpPr txBox="1">
            <a:spLocks/>
          </p:cNvSpPr>
          <p:nvPr/>
        </p:nvSpPr>
        <p:spPr>
          <a:xfrm>
            <a:off x="1108399" y="4157658"/>
            <a:ext cx="548842" cy="50405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6" name="内容占位符 2">
            <a:extLst>
              <a:ext uri="{FF2B5EF4-FFF2-40B4-BE49-F238E27FC236}">
                <a16:creationId xmlns:a16="http://schemas.microsoft.com/office/drawing/2014/main" id="{E628CED5-F78C-C8C1-8167-2274038DC7B8}"/>
              </a:ext>
            </a:extLst>
          </p:cNvPr>
          <p:cNvSpPr txBox="1">
            <a:spLocks/>
          </p:cNvSpPr>
          <p:nvPr/>
        </p:nvSpPr>
        <p:spPr>
          <a:xfrm>
            <a:off x="3282527" y="1970224"/>
            <a:ext cx="200831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0</a:t>
            </a:r>
            <a:r>
              <a:rPr kumimoji="1" lang="en-US" altLang="zh-CN" b="0" dirty="0"/>
              <a:t>) = 0</a:t>
            </a:r>
            <a:endParaRPr kumimoji="1" lang="zh-CN" altLang="en-US" b="0" dirty="0"/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B4B87EFF-4134-705F-71C3-C71A1FE8892B}"/>
              </a:ext>
            </a:extLst>
          </p:cNvPr>
          <p:cNvSpPr txBox="1">
            <a:spLocks/>
          </p:cNvSpPr>
          <p:nvPr/>
        </p:nvSpPr>
        <p:spPr>
          <a:xfrm>
            <a:off x="5448037" y="2949703"/>
            <a:ext cx="2008314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Read(A</a:t>
            </a:r>
            <a:r>
              <a:rPr kumimoji="1" lang="en-US" altLang="zh-CN" b="0" baseline="-25000" dirty="0"/>
              <a:t>0</a:t>
            </a:r>
            <a:r>
              <a:rPr kumimoji="1" lang="en-US" altLang="zh-CN" b="0" dirty="0"/>
              <a:t>) = 0</a:t>
            </a:r>
            <a:endParaRPr kumimoji="1" lang="zh-CN" altLang="en-US" b="0" dirty="0"/>
          </a:p>
        </p:txBody>
      </p:sp>
      <p:sp>
        <p:nvSpPr>
          <p:cNvPr id="50" name="内容占位符 2">
            <a:extLst>
              <a:ext uri="{FF2B5EF4-FFF2-40B4-BE49-F238E27FC236}">
                <a16:creationId xmlns:a16="http://schemas.microsoft.com/office/drawing/2014/main" id="{77E1A72B-C554-90EC-0AE9-73FC61B094A1}"/>
              </a:ext>
            </a:extLst>
          </p:cNvPr>
          <p:cNvSpPr txBox="1">
            <a:spLocks/>
          </p:cNvSpPr>
          <p:nvPr/>
        </p:nvSpPr>
        <p:spPr>
          <a:xfrm>
            <a:off x="5653630" y="4581716"/>
            <a:ext cx="150142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b="0" dirty="0"/>
              <a:t>Write (A</a:t>
            </a:r>
            <a:r>
              <a:rPr kumimoji="1" lang="en-US" altLang="zh-CN" b="0" baseline="-25000" dirty="0"/>
              <a:t>4, </a:t>
            </a:r>
            <a:r>
              <a:rPr kumimoji="1" lang="en-US" altLang="zh-CN" b="0" dirty="0"/>
              <a:t>1)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270867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2" grpId="0"/>
      <p:bldP spid="36" grpId="0"/>
      <p:bldP spid="39" grpId="0" animBg="1"/>
      <p:bldP spid="43" grpId="0" animBg="1"/>
      <p:bldP spid="46" grpId="0"/>
      <p:bldP spid="48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DA436B-97F0-ED44-82FD-C46AB2719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841160" cy="900442"/>
          </a:xfrm>
        </p:spPr>
        <p:txBody>
          <a:bodyPr/>
          <a:lstStyle/>
          <a:p>
            <a:r>
              <a:rPr kumimoji="1" lang="en-US" altLang="zh-CN" dirty="0"/>
              <a:t>Review: Two-phase locking (2PL)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83A94F-EDEA-234C-BA9B-2A27DF3D9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4520033" cy="3771636"/>
          </a:xfrm>
        </p:spPr>
        <p:txBody>
          <a:bodyPr/>
          <a:lstStyle/>
          <a:p>
            <a:r>
              <a:rPr kumimoji="1" lang="en-US" altLang="zh-CN" dirty="0"/>
              <a:t>Fine-grained locking: </a:t>
            </a:r>
          </a:p>
          <a:p>
            <a:pPr lvl="1"/>
            <a:r>
              <a:rPr kumimoji="1" lang="en-US" altLang="zh-CN" dirty="0"/>
              <a:t>Each shared data has one lock</a:t>
            </a:r>
          </a:p>
          <a:p>
            <a:pPr lvl="1"/>
            <a:r>
              <a:rPr kumimoji="1" lang="en-US" altLang="zh-CN" dirty="0"/>
              <a:t>E.g., a lock for Alice &amp; a lock for Bob</a:t>
            </a:r>
          </a:p>
          <a:p>
            <a:r>
              <a:rPr kumimoji="1" lang="en-US" altLang="zh-CN" dirty="0"/>
              <a:t>2PL locking rule: </a:t>
            </a:r>
          </a:p>
          <a:p>
            <a:pPr lvl="1"/>
            <a:r>
              <a:rPr kumimoji="1" lang="en-US" altLang="zh-CN" dirty="0"/>
              <a:t>The action must acquire the shared data’s lock before access it, </a:t>
            </a:r>
            <a:r>
              <a:rPr kumimoji="1" lang="en-US" altLang="zh-CN" strike="sngStrike" dirty="0"/>
              <a:t>and releases it after the data access finishes</a:t>
            </a:r>
            <a:r>
              <a:rPr kumimoji="1" lang="en-US" altLang="zh-CN" dirty="0"/>
              <a:t> </a:t>
            </a:r>
            <a:r>
              <a:rPr kumimoji="1" lang="en-US" altLang="zh-CN" dirty="0">
                <a:highlight>
                  <a:srgbClr val="FFFF00"/>
                </a:highlight>
              </a:rPr>
              <a:t>and release it until the action finishes</a:t>
            </a:r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91AB76-2889-F044-9D13-B81D44FA3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54BF48-1972-C04E-B212-FFF66A320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634" y="941158"/>
            <a:ext cx="708644" cy="7086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707D06-7538-EF42-8629-2F639E61C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66" y="941158"/>
            <a:ext cx="708644" cy="708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BA74DD2-6B13-C34D-A179-F528C6EF47C2}"/>
              </a:ext>
            </a:extLst>
          </p:cNvPr>
          <p:cNvSpPr/>
          <p:nvPr/>
        </p:nvSpPr>
        <p:spPr>
          <a:xfrm>
            <a:off x="8084869" y="941158"/>
            <a:ext cx="5950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200" dirty="0"/>
              <a:t>…</a:t>
            </a:r>
            <a:endParaRPr lang="zh-CN" altLang="en-US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9D3453F-23C7-3542-A1F1-4E8610C24426}"/>
              </a:ext>
            </a:extLst>
          </p:cNvPr>
          <p:cNvSpPr/>
          <p:nvPr/>
        </p:nvSpPr>
        <p:spPr>
          <a:xfrm>
            <a:off x="5933288" y="1668938"/>
            <a:ext cx="10695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Alice: 0¥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8F98FB4-DEA0-C74D-A9EF-F49C198279CB}"/>
              </a:ext>
            </a:extLst>
          </p:cNvPr>
          <p:cNvSpPr/>
          <p:nvPr/>
        </p:nvSpPr>
        <p:spPr>
          <a:xfrm>
            <a:off x="7128096" y="1649802"/>
            <a:ext cx="9797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/>
              <a:t>Bob: 0¥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935B1EF-CE94-644F-B736-FF3ED6DC2746}"/>
              </a:ext>
            </a:extLst>
          </p:cNvPr>
          <p:cNvSpPr/>
          <p:nvPr/>
        </p:nvSpPr>
        <p:spPr>
          <a:xfrm>
            <a:off x="4828249" y="1668938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Bank = [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2208CD6-54CF-C84D-AA9B-48D44CE52FE0}"/>
              </a:ext>
            </a:extLst>
          </p:cNvPr>
          <p:cNvSpPr/>
          <p:nvPr/>
        </p:nvSpPr>
        <p:spPr>
          <a:xfrm>
            <a:off x="4822873" y="2191313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Lock = [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FBD3E63-E2F6-004C-9D2E-D7F042D57F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442" y="2189432"/>
            <a:ext cx="431216" cy="43121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398B89-1109-BC42-9939-A611A9390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980" y="2200610"/>
            <a:ext cx="431216" cy="43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34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8BD9E-7C6F-47DC-3501-0287D059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MVCC ensures no race for reads, but not writes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B5364-6775-E983-F6ED-C46DCF11E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661648" cy="3771636"/>
          </a:xfrm>
        </p:spPr>
        <p:txBody>
          <a:bodyPr/>
          <a:lstStyle/>
          <a:p>
            <a:r>
              <a:rPr kumimoji="1" lang="en-US" altLang="zh-CN" dirty="0"/>
              <a:t>Race conditions of reads are isolated via snapshots </a:t>
            </a:r>
          </a:p>
          <a:p>
            <a:r>
              <a:rPr kumimoji="1" lang="en-US" altLang="zh-CN" dirty="0"/>
              <a:t>But we still needs to rule out race conditions between reads and writes</a:t>
            </a:r>
          </a:p>
          <a:p>
            <a:pPr lvl="1"/>
            <a:r>
              <a:rPr kumimoji="1" lang="en-US" altLang="zh-CN" dirty="0"/>
              <a:t>We do so by validating the writes at the commit time </a:t>
            </a:r>
          </a:p>
          <a:p>
            <a:r>
              <a:rPr kumimoji="1" lang="en-US" altLang="zh-CN" dirty="0"/>
              <a:t>The validation is simple:</a:t>
            </a:r>
          </a:p>
          <a:p>
            <a:pPr lvl="1"/>
            <a:r>
              <a:rPr kumimoji="1" lang="en-US" altLang="zh-CN" dirty="0"/>
              <a:t>During commit time, check whether another TX has installed a new snapshot after the committing TX’s start time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4A4FA9-5854-D1B7-7F61-D52B67C4F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30144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D4921-1C7C-8140-880C-4C0C76BFB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Put it together, MVCC so far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229EA5-A1B5-814F-AD94-641E66B4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81</a:t>
            </a:fld>
            <a:endParaRPr lang="zh-CN" altLang="en-US"/>
          </a:p>
        </p:txBody>
      </p:sp>
      <p:cxnSp>
        <p:nvCxnSpPr>
          <p:cNvPr id="5" name="Straight Connector 36">
            <a:extLst>
              <a:ext uri="{FF2B5EF4-FFF2-40B4-BE49-F238E27FC236}">
                <a16:creationId xmlns:a16="http://schemas.microsoft.com/office/drawing/2014/main" id="{282478C2-5F96-F840-B53E-F7BCE16BAF65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2595000" y="3266849"/>
            <a:ext cx="343000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15">
            <a:extLst>
              <a:ext uri="{FF2B5EF4-FFF2-40B4-BE49-F238E27FC236}">
                <a16:creationId xmlns:a16="http://schemas.microsoft.com/office/drawing/2014/main" id="{9C0CD16A-71FD-474A-BF57-3CB0CDC2C784}"/>
              </a:ext>
            </a:extLst>
          </p:cNvPr>
          <p:cNvSpPr/>
          <p:nvPr/>
        </p:nvSpPr>
        <p:spPr>
          <a:xfrm>
            <a:off x="2857500" y="3131849"/>
            <a:ext cx="9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READ(X)</a:t>
            </a:r>
            <a:endParaRPr lang="zh-CN" altLang="en-US" sz="1667" dirty="0">
              <a:latin typeface="Eras Medium ITC" pitchFamily="34" charset="0"/>
              <a:cs typeface="Verdana" pitchFamily="34" charset="0"/>
            </a:endParaRPr>
          </a:p>
        </p:txBody>
      </p:sp>
      <p:cxnSp>
        <p:nvCxnSpPr>
          <p:cNvPr id="7" name="Straight Connector 19">
            <a:extLst>
              <a:ext uri="{FF2B5EF4-FFF2-40B4-BE49-F238E27FC236}">
                <a16:creationId xmlns:a16="http://schemas.microsoft.com/office/drawing/2014/main" id="{D481E6F4-F17F-254B-BAD2-341F28FE192F}"/>
              </a:ext>
            </a:extLst>
          </p:cNvPr>
          <p:cNvCxnSpPr/>
          <p:nvPr/>
        </p:nvCxnSpPr>
        <p:spPr>
          <a:xfrm>
            <a:off x="1460500" y="3496208"/>
            <a:ext cx="6300000" cy="0"/>
          </a:xfrm>
          <a:prstGeom prst="line">
            <a:avLst/>
          </a:pr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0">
            <a:extLst>
              <a:ext uri="{FF2B5EF4-FFF2-40B4-BE49-F238E27FC236}">
                <a16:creationId xmlns:a16="http://schemas.microsoft.com/office/drawing/2014/main" id="{00B7DC87-749C-B440-A078-A3A921211EDA}"/>
              </a:ext>
            </a:extLst>
          </p:cNvPr>
          <p:cNvSpPr/>
          <p:nvPr/>
        </p:nvSpPr>
        <p:spPr>
          <a:xfrm>
            <a:off x="7172419" y="3133861"/>
            <a:ext cx="59663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5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Time</a:t>
            </a:r>
            <a:endParaRPr lang="zh-CN" altLang="en-US" sz="15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</a:endParaRP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9F4BB4EE-1C63-6B4F-8156-88677AF3A84C}"/>
              </a:ext>
            </a:extLst>
          </p:cNvPr>
          <p:cNvSpPr/>
          <p:nvPr/>
        </p:nvSpPr>
        <p:spPr>
          <a:xfrm>
            <a:off x="6025000" y="3131849"/>
            <a:ext cx="96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COMMIT</a:t>
            </a:r>
            <a:endParaRPr lang="zh-CN" altLang="en-US" sz="1667" dirty="0">
              <a:latin typeface="Eras Medium ITC" pitchFamily="34" charset="0"/>
              <a:cs typeface="Verdana" pitchFamily="34" charset="0"/>
            </a:endParaRPr>
          </a:p>
        </p:txBody>
      </p:sp>
      <p:sp>
        <p:nvSpPr>
          <p:cNvPr id="10" name="Rectangle 22">
            <a:extLst>
              <a:ext uri="{FF2B5EF4-FFF2-40B4-BE49-F238E27FC236}">
                <a16:creationId xmlns:a16="http://schemas.microsoft.com/office/drawing/2014/main" id="{22D43D36-47D1-9A44-A2A0-8D35C6968D0F}"/>
              </a:ext>
            </a:extLst>
          </p:cNvPr>
          <p:cNvSpPr/>
          <p:nvPr/>
        </p:nvSpPr>
        <p:spPr>
          <a:xfrm>
            <a:off x="4822000" y="3131849"/>
            <a:ext cx="102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WRITE(X)</a:t>
            </a:r>
            <a:endParaRPr lang="zh-CN" altLang="en-US" sz="1667" dirty="0">
              <a:latin typeface="Eras Medium ITC" pitchFamily="34" charset="0"/>
              <a:cs typeface="Verdana" pitchFamily="34" charset="0"/>
            </a:endParaRPr>
          </a:p>
        </p:txBody>
      </p:sp>
      <p:sp>
        <p:nvSpPr>
          <p:cNvPr id="11" name="Rectangle 34">
            <a:extLst>
              <a:ext uri="{FF2B5EF4-FFF2-40B4-BE49-F238E27FC236}">
                <a16:creationId xmlns:a16="http://schemas.microsoft.com/office/drawing/2014/main" id="{2E009950-C491-964C-B6B8-FDD6B1C627E2}"/>
              </a:ext>
            </a:extLst>
          </p:cNvPr>
          <p:cNvSpPr/>
          <p:nvPr/>
        </p:nvSpPr>
        <p:spPr>
          <a:xfrm>
            <a:off x="1541500" y="3082861"/>
            <a:ext cx="300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T</a:t>
            </a:r>
            <a:endParaRPr lang="zh-CN" alt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Rectangle 37">
            <a:extLst>
              <a:ext uri="{FF2B5EF4-FFF2-40B4-BE49-F238E27FC236}">
                <a16:creationId xmlns:a16="http://schemas.microsoft.com/office/drawing/2014/main" id="{79AD319C-44B7-3843-9AEC-E1E8D0B4712A}"/>
              </a:ext>
            </a:extLst>
          </p:cNvPr>
          <p:cNvSpPr/>
          <p:nvPr/>
        </p:nvSpPr>
        <p:spPr>
          <a:xfrm>
            <a:off x="1905000" y="3131849"/>
            <a:ext cx="6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START</a:t>
            </a:r>
            <a:endParaRPr lang="zh-CN" altLang="en-US" sz="1667" dirty="0">
              <a:latin typeface="Eras Medium ITC" pitchFamily="34" charset="0"/>
              <a:cs typeface="Verdana" pitchFamily="34" charset="0"/>
            </a:endParaRP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39DE0716-E50C-964B-AA5C-E3C66B18D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1" y="1886222"/>
            <a:ext cx="2476499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defRPr>
            </a:lvl1pPr>
          </a:lstStyle>
          <a:p>
            <a:pPr marL="144193" indent="-144193"/>
            <a:r>
              <a:rPr lang="en-US" altLang="zh-CN" sz="1500" b="1" i="0" dirty="0">
                <a:latin typeface="Eras Medium ITC" pitchFamily="34" charset="0"/>
              </a:rPr>
              <a:t>T</a:t>
            </a:r>
            <a:r>
              <a:rPr lang="en-US" altLang="zh-CN" sz="1500" i="0" dirty="0">
                <a:effectLst/>
                <a:latin typeface="Eras Medium ITC" pitchFamily="34" charset="0"/>
              </a:rPr>
              <a:t> is assigned a start timestamp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Eras Medium ITC" pitchFamily="34" charset="0"/>
              </a:rPr>
              <a:t>T.sts</a:t>
            </a:r>
            <a:endParaRPr lang="en-US" altLang="zh-CN" sz="1500" i="0" dirty="0">
              <a:solidFill>
                <a:srgbClr val="FF0066"/>
              </a:solidFill>
              <a:effectLst/>
              <a:latin typeface="Eras Medium ITC" pitchFamily="34" charset="0"/>
            </a:endParaRPr>
          </a:p>
        </p:txBody>
      </p:sp>
      <p:sp>
        <p:nvSpPr>
          <p:cNvPr id="14" name="Right Triangle 39">
            <a:extLst>
              <a:ext uri="{FF2B5EF4-FFF2-40B4-BE49-F238E27FC236}">
                <a16:creationId xmlns:a16="http://schemas.microsoft.com/office/drawing/2014/main" id="{C39B2AAF-4AE0-7F46-96B8-3537A9285714}"/>
              </a:ext>
            </a:extLst>
          </p:cNvPr>
          <p:cNvSpPr/>
          <p:nvPr/>
        </p:nvSpPr>
        <p:spPr>
          <a:xfrm rot="10800000">
            <a:off x="3158999" y="1886222"/>
            <a:ext cx="270000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7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" name="Freeform 6">
            <a:extLst>
              <a:ext uri="{FF2B5EF4-FFF2-40B4-BE49-F238E27FC236}">
                <a16:creationId xmlns:a16="http://schemas.microsoft.com/office/drawing/2014/main" id="{AD0CE2E9-A9FF-CE4D-967E-DD56733E0C13}"/>
              </a:ext>
            </a:extLst>
          </p:cNvPr>
          <p:cNvSpPr/>
          <p:nvPr/>
        </p:nvSpPr>
        <p:spPr>
          <a:xfrm>
            <a:off x="1589690" y="2560636"/>
            <a:ext cx="433552" cy="551793"/>
          </a:xfrm>
          <a:custGeom>
            <a:avLst/>
            <a:gdLst>
              <a:gd name="connsiteX0" fmla="*/ 520262 w 520262"/>
              <a:gd name="connsiteY0" fmla="*/ 662151 h 662151"/>
              <a:gd name="connsiteX1" fmla="*/ 47296 w 520262"/>
              <a:gd name="connsiteY1" fmla="*/ 520262 h 662151"/>
              <a:gd name="connsiteX2" fmla="*/ 204951 w 520262"/>
              <a:gd name="connsiteY2" fmla="*/ 315310 h 662151"/>
              <a:gd name="connsiteX3" fmla="*/ 0 w 520262"/>
              <a:gd name="connsiteY3" fmla="*/ 0 h 66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0262" h="662151">
                <a:moveTo>
                  <a:pt x="520262" y="662151"/>
                </a:moveTo>
                <a:cubicBezTo>
                  <a:pt x="310055" y="620110"/>
                  <a:pt x="99848" y="578069"/>
                  <a:pt x="47296" y="520262"/>
                </a:cubicBezTo>
                <a:cubicBezTo>
                  <a:pt x="-5256" y="462455"/>
                  <a:pt x="212834" y="402020"/>
                  <a:pt x="204951" y="315310"/>
                </a:cubicBezTo>
                <a:cubicBezTo>
                  <a:pt x="197068" y="228600"/>
                  <a:pt x="98534" y="114300"/>
                  <a:pt x="0" y="0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D3EF3B01-A805-224A-8166-C55475AE67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886806"/>
            <a:ext cx="4127500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defRPr>
            </a:lvl1pPr>
          </a:lstStyle>
          <a:p>
            <a:pPr marL="144193" indent="-144193"/>
            <a:r>
              <a:rPr lang="en-US" altLang="zh-CN" sz="1500" b="1" i="0" dirty="0">
                <a:latin typeface="Eras Medium ITC" pitchFamily="34" charset="0"/>
              </a:rPr>
              <a:t>T</a:t>
            </a:r>
            <a:r>
              <a:rPr lang="en-US" altLang="zh-CN" sz="1500" i="0" dirty="0">
                <a:effectLst/>
                <a:latin typeface="Eras Medium ITC" pitchFamily="34" charset="0"/>
              </a:rPr>
              <a:t> reads the </a:t>
            </a:r>
            <a:r>
              <a:rPr lang="en-US" altLang="zh-CN" sz="1500" i="0" dirty="0">
                <a:latin typeface="Eras Medium ITC" pitchFamily="34" charset="0"/>
              </a:rPr>
              <a:t>biggest</a:t>
            </a:r>
            <a:r>
              <a:rPr lang="en-US" altLang="zh-CN" sz="1500" i="0" dirty="0">
                <a:effectLst/>
                <a:latin typeface="Eras Medium ITC" pitchFamily="34" charset="0"/>
              </a:rPr>
              <a:t> version of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Eras Medium ITC" pitchFamily="34" charset="0"/>
              </a:rPr>
              <a:t>X(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Eras Medium ITC" pitchFamily="34" charset="0"/>
              </a:rPr>
              <a:t>i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Eras Medium ITC" pitchFamily="34" charset="0"/>
              </a:rPr>
              <a:t>)</a:t>
            </a:r>
            <a:r>
              <a:rPr lang="en-US" altLang="zh-CN" sz="1500" i="0" dirty="0">
                <a:effectLst/>
                <a:latin typeface="Eras Medium ITC" pitchFamily="34" charset="0"/>
              </a:rPr>
              <a:t>, such that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Eras Medium ITC" pitchFamily="34" charset="0"/>
              </a:rPr>
              <a:t>X(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Eras Medium ITC" pitchFamily="34" charset="0"/>
              </a:rPr>
              <a:t>i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Eras Medium ITC" pitchFamily="34" charset="0"/>
              </a:rPr>
              <a:t>).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Eras Medium ITC" pitchFamily="34" charset="0"/>
              </a:rPr>
              <a:t>cts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Eras Medium ITC" pitchFamily="34" charset="0"/>
              </a:rPr>
              <a:t> </a:t>
            </a:r>
            <a:r>
              <a:rPr lang="en-US" altLang="zh-CN" sz="1500" i="0" dirty="0">
                <a:effectLst/>
                <a:latin typeface="Eras Medium ITC" pitchFamily="34" charset="0"/>
              </a:rPr>
              <a:t>&lt;=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Eras Medium ITC" pitchFamily="34" charset="0"/>
              </a:rPr>
              <a:t>T.sts</a:t>
            </a:r>
            <a:endParaRPr lang="en-US" altLang="zh-CN" sz="1500" i="0" dirty="0">
              <a:solidFill>
                <a:srgbClr val="FF0066"/>
              </a:solidFill>
              <a:effectLst/>
              <a:latin typeface="Eras Medium ITC" pitchFamily="34" charset="0"/>
            </a:endParaRPr>
          </a:p>
        </p:txBody>
      </p:sp>
      <p:sp>
        <p:nvSpPr>
          <p:cNvPr id="17" name="Right Triangle 41">
            <a:extLst>
              <a:ext uri="{FF2B5EF4-FFF2-40B4-BE49-F238E27FC236}">
                <a16:creationId xmlns:a16="http://schemas.microsoft.com/office/drawing/2014/main" id="{D1413DA6-7443-B74E-8807-14E410230149}"/>
              </a:ext>
            </a:extLst>
          </p:cNvPr>
          <p:cNvSpPr/>
          <p:nvPr/>
        </p:nvSpPr>
        <p:spPr>
          <a:xfrm rot="10800000">
            <a:off x="4957112" y="3886806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7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Text Box 16">
            <a:extLst>
              <a:ext uri="{FF2B5EF4-FFF2-40B4-BE49-F238E27FC236}">
                <a16:creationId xmlns:a16="http://schemas.microsoft.com/office/drawing/2014/main" id="{EAED3743-B190-2541-BA6F-9496D6766E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501" y="4721361"/>
            <a:ext cx="4008499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defRPr>
            </a:lvl1pPr>
          </a:lstStyle>
          <a:p>
            <a:pPr marL="144193" indent="-144193"/>
            <a:r>
              <a:rPr lang="en-US" altLang="zh-CN" sz="1500" b="1" i="0" dirty="0">
                <a:latin typeface="Eras Medium ITC" pitchFamily="34" charset="0"/>
              </a:rPr>
              <a:t>T</a:t>
            </a:r>
            <a:r>
              <a:rPr lang="en-US" altLang="zh-CN" sz="1500" i="0" dirty="0">
                <a:effectLst/>
                <a:latin typeface="Eras Medium ITC" pitchFamily="34" charset="0"/>
              </a:rPr>
              <a:t> buffers writes to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Eras Medium ITC" pitchFamily="34" charset="0"/>
              </a:rPr>
              <a:t>X</a:t>
            </a:r>
            <a:r>
              <a:rPr lang="en-US" altLang="zh-CN" sz="1500" i="0" dirty="0">
                <a:effectLst/>
                <a:latin typeface="Eras Medium ITC" pitchFamily="34" charset="0"/>
              </a:rPr>
              <a:t> and adds 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Eras Medium ITC" pitchFamily="34" charset="0"/>
              </a:rPr>
              <a:t>X</a:t>
            </a:r>
            <a:r>
              <a:rPr lang="en-US" altLang="zh-CN" sz="1500" i="0" dirty="0">
                <a:effectLst/>
                <a:latin typeface="Eras Medium ITC" pitchFamily="34" charset="0"/>
              </a:rPr>
              <a:t> to its write-set,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Eras Medium ITC" pitchFamily="34" charset="0"/>
              </a:rPr>
              <a:t>T.wset</a:t>
            </a:r>
            <a:r>
              <a:rPr lang="en-US" altLang="zh-CN" sz="1500" i="0" dirty="0">
                <a:solidFill>
                  <a:srgbClr val="FF0066"/>
                </a:solidFill>
                <a:effectLst/>
                <a:latin typeface="Eras Medium ITC" pitchFamily="34" charset="0"/>
              </a:rPr>
              <a:t> </a:t>
            </a:r>
            <a:r>
              <a:rPr lang="en-US" altLang="zh-CN" sz="1500" i="0" dirty="0">
                <a:effectLst/>
                <a:latin typeface="Eras Medium ITC" pitchFamily="34" charset="0"/>
              </a:rPr>
              <a:t>+= {</a:t>
            </a:r>
            <a:r>
              <a:rPr lang="en-US" altLang="zh-CN" sz="1500" i="0" dirty="0">
                <a:solidFill>
                  <a:srgbClr val="0033CC"/>
                </a:solidFill>
                <a:effectLst/>
                <a:latin typeface="Eras Medium ITC" pitchFamily="34" charset="0"/>
              </a:rPr>
              <a:t>X</a:t>
            </a:r>
            <a:r>
              <a:rPr lang="en-US" altLang="zh-CN" sz="1500" i="0" dirty="0">
                <a:effectLst/>
                <a:latin typeface="Eras Medium ITC" pitchFamily="34" charset="0"/>
              </a:rPr>
              <a:t>}</a:t>
            </a:r>
          </a:p>
        </p:txBody>
      </p:sp>
      <p:sp>
        <p:nvSpPr>
          <p:cNvPr id="19" name="Right Triangle 43">
            <a:extLst>
              <a:ext uri="{FF2B5EF4-FFF2-40B4-BE49-F238E27FC236}">
                <a16:creationId xmlns:a16="http://schemas.microsoft.com/office/drawing/2014/main" id="{BEF7861E-7FB4-AB4F-8962-AF58D562C537}"/>
              </a:ext>
            </a:extLst>
          </p:cNvPr>
          <p:cNvSpPr/>
          <p:nvPr/>
        </p:nvSpPr>
        <p:spPr>
          <a:xfrm rot="10800000">
            <a:off x="7687612" y="4721361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7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Text Box 16">
            <a:extLst>
              <a:ext uri="{FF2B5EF4-FFF2-40B4-BE49-F238E27FC236}">
                <a16:creationId xmlns:a16="http://schemas.microsoft.com/office/drawing/2014/main" id="{18A06E75-7A15-6544-B3F0-B51343ACF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9500" y="1143000"/>
            <a:ext cx="4585145" cy="983916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defRPr>
            </a:lvl1pPr>
          </a:lstStyle>
          <a:p>
            <a:pPr marL="144193" indent="-144193"/>
            <a:r>
              <a:rPr lang="en-US" altLang="zh-CN" sz="1500" b="1" i="0" dirty="0">
                <a:latin typeface="Eras Medium ITC" pitchFamily="34" charset="0"/>
              </a:rPr>
              <a:t>T</a:t>
            </a:r>
            <a:r>
              <a:rPr lang="en-US" altLang="zh-CN" sz="1500" i="0" dirty="0">
                <a:effectLst/>
                <a:latin typeface="Eras Medium ITC" pitchFamily="34" charset="0"/>
              </a:rPr>
              <a:t> is assigned a commit timestamp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Eras Medium ITC" pitchFamily="34" charset="0"/>
              </a:rPr>
              <a:t>T.cts</a:t>
            </a:r>
            <a:endParaRPr lang="en-US" altLang="zh-CN" sz="1500" i="0" dirty="0">
              <a:solidFill>
                <a:srgbClr val="FF0066"/>
              </a:solidFill>
              <a:effectLst/>
              <a:latin typeface="Eras Medium ITC" pitchFamily="34" charset="0"/>
            </a:endParaRPr>
          </a:p>
          <a:p>
            <a:pPr marL="144193" indent="-144193"/>
            <a:r>
              <a:rPr lang="en-US" altLang="zh-CN" sz="1500" i="0" dirty="0">
                <a:effectLst/>
                <a:latin typeface="Eras Medium ITC" pitchFamily="34" charset="0"/>
              </a:rPr>
              <a:t>System checks all data within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Eras Medium ITC" pitchFamily="34" charset="0"/>
              </a:rPr>
              <a:t>T.wset</a:t>
            </a:r>
            <a:r>
              <a:rPr lang="en-US" altLang="zh-CN" sz="1500" i="0" dirty="0">
                <a:effectLst/>
                <a:latin typeface="Eras Medium ITC" pitchFamily="34" charset="0"/>
              </a:rPr>
              <a:t>, </a:t>
            </a:r>
            <a:br>
              <a:rPr lang="en-US" altLang="zh-CN" sz="1500" i="0" dirty="0">
                <a:effectLst/>
                <a:latin typeface="Eras Medium ITC" pitchFamily="34" charset="0"/>
              </a:rPr>
            </a:br>
            <a:r>
              <a:rPr lang="en-US" altLang="zh-CN" sz="1500" i="0" dirty="0">
                <a:effectLst/>
                <a:latin typeface="Eras Medium ITC" pitchFamily="34" charset="0"/>
              </a:rPr>
              <a:t>if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Eras Medium ITC" pitchFamily="34" charset="0"/>
              </a:rPr>
              <a:t>T.sts</a:t>
            </a:r>
            <a:r>
              <a:rPr lang="en-US" altLang="zh-CN" sz="1500" i="0" dirty="0">
                <a:effectLst/>
                <a:latin typeface="Eras Medium ITC" pitchFamily="34" charset="0"/>
              </a:rPr>
              <a:t> &lt; </a:t>
            </a:r>
            <a:r>
              <a:rPr lang="en-US" altLang="zh-CN" sz="1500" i="0" dirty="0" err="1">
                <a:solidFill>
                  <a:srgbClr val="0033CC"/>
                </a:solidFill>
                <a:effectLst/>
                <a:latin typeface="Eras Medium ITC" pitchFamily="34" charset="0"/>
              </a:rPr>
              <a:t>X.cts</a:t>
            </a:r>
            <a:r>
              <a:rPr lang="en-US" altLang="zh-CN" sz="1500" i="0" dirty="0">
                <a:effectLst/>
                <a:latin typeface="Eras Medium ITC" pitchFamily="34" charset="0"/>
              </a:rPr>
              <a:t>,</a:t>
            </a:r>
            <a:r>
              <a:rPr lang="en-US" altLang="zh-CN" sz="1500" i="0" dirty="0">
                <a:effectLst/>
                <a:latin typeface="Eras Medium ITC" pitchFamily="34" charset="0"/>
                <a:sym typeface="Wingdings" pitchFamily="2" charset="2"/>
              </a:rPr>
              <a:t> then abort </a:t>
            </a:r>
            <a:r>
              <a:rPr lang="en-US" altLang="zh-CN" sz="1500" b="1" i="0" dirty="0">
                <a:latin typeface="Eras Medium ITC" pitchFamily="34" charset="0"/>
                <a:sym typeface="Wingdings" pitchFamily="2" charset="2"/>
              </a:rPr>
              <a:t>T</a:t>
            </a:r>
          </a:p>
          <a:p>
            <a:pPr marL="144193" indent="-144193"/>
            <a:r>
              <a:rPr lang="en-US" altLang="zh-CN" sz="1500" i="0" dirty="0">
                <a:effectLst/>
                <a:latin typeface="Eras Medium ITC" pitchFamily="34" charset="0"/>
              </a:rPr>
              <a:t>Update all data within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Eras Medium ITC" pitchFamily="34" charset="0"/>
              </a:rPr>
              <a:t>T.wset</a:t>
            </a:r>
            <a:r>
              <a:rPr lang="en-US" altLang="zh-CN" sz="1500" i="0" dirty="0">
                <a:effectLst/>
                <a:latin typeface="Eras Medium ITC" pitchFamily="34" charset="0"/>
              </a:rPr>
              <a:t> with </a:t>
            </a:r>
            <a:r>
              <a:rPr lang="en-US" altLang="zh-CN" sz="1500" i="0" dirty="0" err="1">
                <a:solidFill>
                  <a:srgbClr val="FF0066"/>
                </a:solidFill>
                <a:effectLst/>
                <a:latin typeface="Eras Medium ITC" pitchFamily="34" charset="0"/>
              </a:rPr>
              <a:t>T.cts</a:t>
            </a:r>
            <a:endParaRPr lang="en-US" altLang="zh-CN" sz="1500" b="1" i="0" dirty="0">
              <a:solidFill>
                <a:srgbClr val="FF0066"/>
              </a:solidFill>
              <a:latin typeface="Eras Medium ITC" pitchFamily="34" charset="0"/>
            </a:endParaRPr>
          </a:p>
        </p:txBody>
      </p:sp>
      <p:sp>
        <p:nvSpPr>
          <p:cNvPr id="21" name="Right Triangle 45">
            <a:extLst>
              <a:ext uri="{FF2B5EF4-FFF2-40B4-BE49-F238E27FC236}">
                <a16:creationId xmlns:a16="http://schemas.microsoft.com/office/drawing/2014/main" id="{BCCFB4A7-D35C-B246-9FAD-E2DF75CC13CA}"/>
              </a:ext>
            </a:extLst>
          </p:cNvPr>
          <p:cNvSpPr/>
          <p:nvPr/>
        </p:nvSpPr>
        <p:spPr>
          <a:xfrm rot="10800000">
            <a:off x="7891257" y="1143000"/>
            <a:ext cx="313387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7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Freeform 2">
            <a:extLst>
              <a:ext uri="{FF2B5EF4-FFF2-40B4-BE49-F238E27FC236}">
                <a16:creationId xmlns:a16="http://schemas.microsoft.com/office/drawing/2014/main" id="{0D37FF5B-0FB4-E34B-994B-F1EB9335CFD2}"/>
              </a:ext>
            </a:extLst>
          </p:cNvPr>
          <p:cNvSpPr/>
          <p:nvPr/>
        </p:nvSpPr>
        <p:spPr>
          <a:xfrm>
            <a:off x="2877189" y="3407568"/>
            <a:ext cx="223363" cy="479238"/>
          </a:xfrm>
          <a:custGeom>
            <a:avLst/>
            <a:gdLst>
              <a:gd name="connsiteX0" fmla="*/ 268035 w 268035"/>
              <a:gd name="connsiteY0" fmla="*/ 0 h 551793"/>
              <a:gd name="connsiteX1" fmla="*/ 21 w 268035"/>
              <a:gd name="connsiteY1" fmla="*/ 204952 h 551793"/>
              <a:gd name="connsiteX2" fmla="*/ 252270 w 268035"/>
              <a:gd name="connsiteY2" fmla="*/ 315311 h 551793"/>
              <a:gd name="connsiteX3" fmla="*/ 63083 w 268035"/>
              <a:gd name="connsiteY3" fmla="*/ 551793 h 551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035" h="551793">
                <a:moveTo>
                  <a:pt x="268035" y="0"/>
                </a:moveTo>
                <a:cubicBezTo>
                  <a:pt x="135341" y="76200"/>
                  <a:pt x="2648" y="152400"/>
                  <a:pt x="21" y="204952"/>
                </a:cubicBezTo>
                <a:cubicBezTo>
                  <a:pt x="-2606" y="257504"/>
                  <a:pt x="241760" y="257504"/>
                  <a:pt x="252270" y="315311"/>
                </a:cubicBezTo>
                <a:cubicBezTo>
                  <a:pt x="262780" y="373118"/>
                  <a:pt x="162931" y="462455"/>
                  <a:pt x="63083" y="551793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64E3EC31-63C4-464B-BA17-59900825ECDC}"/>
              </a:ext>
            </a:extLst>
          </p:cNvPr>
          <p:cNvSpPr/>
          <p:nvPr/>
        </p:nvSpPr>
        <p:spPr>
          <a:xfrm>
            <a:off x="5491655" y="3407569"/>
            <a:ext cx="656897" cy="1313793"/>
          </a:xfrm>
          <a:custGeom>
            <a:avLst/>
            <a:gdLst>
              <a:gd name="connsiteX0" fmla="*/ 0 w 788276"/>
              <a:gd name="connsiteY0" fmla="*/ 0 h 1686911"/>
              <a:gd name="connsiteX1" fmla="*/ 204952 w 788276"/>
              <a:gd name="connsiteY1" fmla="*/ 835573 h 1686911"/>
              <a:gd name="connsiteX2" fmla="*/ 551793 w 788276"/>
              <a:gd name="connsiteY2" fmla="*/ 835573 h 1686911"/>
              <a:gd name="connsiteX3" fmla="*/ 788276 w 788276"/>
              <a:gd name="connsiteY3" fmla="*/ 1686911 h 1686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8276" h="1686911">
                <a:moveTo>
                  <a:pt x="0" y="0"/>
                </a:moveTo>
                <a:cubicBezTo>
                  <a:pt x="56493" y="348155"/>
                  <a:pt x="112987" y="696311"/>
                  <a:pt x="204952" y="835573"/>
                </a:cubicBezTo>
                <a:cubicBezTo>
                  <a:pt x="296917" y="974835"/>
                  <a:pt x="454572" y="693683"/>
                  <a:pt x="551793" y="835573"/>
                </a:cubicBezTo>
                <a:cubicBezTo>
                  <a:pt x="649014" y="977463"/>
                  <a:pt x="718645" y="1332187"/>
                  <a:pt x="788276" y="1686911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24" name="Freeform 4">
            <a:extLst>
              <a:ext uri="{FF2B5EF4-FFF2-40B4-BE49-F238E27FC236}">
                <a16:creationId xmlns:a16="http://schemas.microsoft.com/office/drawing/2014/main" id="{52C1890E-C450-504C-B40F-FC4C054CA175}"/>
              </a:ext>
            </a:extLst>
          </p:cNvPr>
          <p:cNvSpPr/>
          <p:nvPr/>
        </p:nvSpPr>
        <p:spPr>
          <a:xfrm>
            <a:off x="5806966" y="2434693"/>
            <a:ext cx="512379" cy="683841"/>
          </a:xfrm>
          <a:custGeom>
            <a:avLst/>
            <a:gdLst>
              <a:gd name="connsiteX0" fmla="*/ 614855 w 614855"/>
              <a:gd name="connsiteY0" fmla="*/ 1024759 h 1024759"/>
              <a:gd name="connsiteX1" fmla="*/ 157655 w 614855"/>
              <a:gd name="connsiteY1" fmla="*/ 772511 h 1024759"/>
              <a:gd name="connsiteX2" fmla="*/ 378372 w 614855"/>
              <a:gd name="connsiteY2" fmla="*/ 583324 h 1024759"/>
              <a:gd name="connsiteX3" fmla="*/ 0 w 614855"/>
              <a:gd name="connsiteY3" fmla="*/ 0 h 1024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4855" h="1024759">
                <a:moveTo>
                  <a:pt x="614855" y="1024759"/>
                </a:moveTo>
                <a:cubicBezTo>
                  <a:pt x="405962" y="935421"/>
                  <a:pt x="197069" y="846083"/>
                  <a:pt x="157655" y="772511"/>
                </a:cubicBezTo>
                <a:cubicBezTo>
                  <a:pt x="118241" y="698939"/>
                  <a:pt x="404648" y="712076"/>
                  <a:pt x="378372" y="583324"/>
                </a:cubicBezTo>
                <a:cubicBezTo>
                  <a:pt x="352096" y="454572"/>
                  <a:pt x="176048" y="227286"/>
                  <a:pt x="0" y="0"/>
                </a:cubicBezTo>
              </a:path>
            </a:pathLst>
          </a:custGeom>
          <a:ln>
            <a:solidFill>
              <a:schemeClr val="tx1"/>
            </a:solidFill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365556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088424"/>
            <a:ext cx="6659066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kern="0" dirty="0">
                <a:solidFill>
                  <a:srgbClr val="BE384B"/>
                </a:solidFill>
                <a:ea typeface="+mn-ea"/>
              </a:rPr>
              <a:t>Question: do our current MVCC method guarantee before-or-after?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08850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5024FE-779E-2A4E-8EAC-C4FD13881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Write skew anomaly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59C903-C23D-F04C-B178-BE8B6F802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83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EC6511B-7ACB-434E-99DA-E0227CF99CB2}"/>
              </a:ext>
            </a:extLst>
          </p:cNvPr>
          <p:cNvSpPr/>
          <p:nvPr/>
        </p:nvSpPr>
        <p:spPr>
          <a:xfrm>
            <a:off x="1211424" y="1443247"/>
            <a:ext cx="6810000" cy="953623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tIns="0" rIns="60000" bIns="30000">
            <a:spAutoFit/>
          </a:bodyPr>
          <a:lstStyle/>
          <a:p>
            <a:pPr marL="223564" indent="-223564"/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Our MVCC </a:t>
            </a:r>
            <a:r>
              <a:rPr lang="en-US" altLang="zh-CN" sz="2000" dirty="0">
                <a:latin typeface="Eras Medium ITC" pitchFamily="34" charset="0"/>
              </a:rPr>
              <a:t>differs from </a:t>
            </a:r>
            <a:r>
              <a:rPr lang="en-US" altLang="zh-CN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serializability </a:t>
            </a:r>
            <a:r>
              <a:rPr lang="en-US" altLang="zh-CN" sz="2000" dirty="0">
                <a:latin typeface="Eras Medium ITC" pitchFamily="34" charset="0"/>
              </a:rPr>
              <a:t>due to one </a:t>
            </a:r>
            <a:r>
              <a:rPr lang="en-US" altLang="zh-CN" sz="2000" b="1" dirty="0">
                <a:latin typeface="Eras Medium ITC" pitchFamily="34" charset="0"/>
              </a:rPr>
              <a:t>anomaly</a:t>
            </a:r>
            <a:endParaRPr lang="en-US" altLang="zh-CN" sz="2000" dirty="0">
              <a:latin typeface="Eras Medium ITC" pitchFamily="34" charset="0"/>
            </a:endParaRPr>
          </a:p>
          <a:p>
            <a:pPr marL="223564" indent="-223564"/>
            <a:r>
              <a:rPr lang="en-US" altLang="zh-CN" sz="2000" dirty="0">
                <a:solidFill>
                  <a:srgbClr val="FF0066"/>
                </a:solidFill>
                <a:latin typeface="Eras Medium ITC" pitchFamily="34" charset="0"/>
              </a:rPr>
              <a:t>Describe the anomaly and also give a concrete application for which the anomaly is undesirable.</a:t>
            </a:r>
          </a:p>
        </p:txBody>
      </p:sp>
      <p:cxnSp>
        <p:nvCxnSpPr>
          <p:cNvPr id="6" name="Straight Connector 4">
            <a:extLst>
              <a:ext uri="{FF2B5EF4-FFF2-40B4-BE49-F238E27FC236}">
                <a16:creationId xmlns:a16="http://schemas.microsoft.com/office/drawing/2014/main" id="{3361F09D-D258-EF4C-AE46-671AC83052C7}"/>
              </a:ext>
            </a:extLst>
          </p:cNvPr>
          <p:cNvCxnSpPr>
            <a:stCxn id="17" idx="3"/>
            <a:endCxn id="10" idx="1"/>
          </p:cNvCxnSpPr>
          <p:nvPr/>
        </p:nvCxnSpPr>
        <p:spPr>
          <a:xfrm>
            <a:off x="3120500" y="3934470"/>
            <a:ext cx="1902370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5">
            <a:extLst>
              <a:ext uri="{FF2B5EF4-FFF2-40B4-BE49-F238E27FC236}">
                <a16:creationId xmlns:a16="http://schemas.microsoft.com/office/drawing/2014/main" id="{731B3ACD-49A0-C141-8CD0-37737DA77CF3}"/>
              </a:ext>
            </a:extLst>
          </p:cNvPr>
          <p:cNvSpPr/>
          <p:nvPr/>
        </p:nvSpPr>
        <p:spPr>
          <a:xfrm>
            <a:off x="4219513" y="3799470"/>
            <a:ext cx="60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W(X)</a:t>
            </a:r>
            <a:endParaRPr lang="zh-CN" altLang="en-US" sz="1667" dirty="0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9008D1D-A3E6-A641-AEAE-C97297B256C9}"/>
              </a:ext>
            </a:extLst>
          </p:cNvPr>
          <p:cNvSpPr/>
          <p:nvPr/>
        </p:nvSpPr>
        <p:spPr>
          <a:xfrm>
            <a:off x="3416155" y="3799470"/>
            <a:ext cx="60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R(Y)</a:t>
            </a:r>
            <a:endParaRPr lang="zh-CN" altLang="en-US" sz="1667" dirty="0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9" name="Rectangle 7">
            <a:extLst>
              <a:ext uri="{FF2B5EF4-FFF2-40B4-BE49-F238E27FC236}">
                <a16:creationId xmlns:a16="http://schemas.microsoft.com/office/drawing/2014/main" id="{85F51168-E12F-1E4B-A6E5-99CD2C34CE6F}"/>
              </a:ext>
            </a:extLst>
          </p:cNvPr>
          <p:cNvSpPr/>
          <p:nvPr/>
        </p:nvSpPr>
        <p:spPr>
          <a:xfrm>
            <a:off x="5198000" y="3273953"/>
            <a:ext cx="3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C</a:t>
            </a:r>
            <a:endParaRPr lang="zh-CN" altLang="en-US" sz="1667" dirty="0">
              <a:latin typeface="Eras Medium ITC" pitchFamily="34" charset="0"/>
              <a:cs typeface="Verdana" pitchFamily="34" charset="0"/>
            </a:endParaRPr>
          </a:p>
        </p:txBody>
      </p:sp>
      <p:sp>
        <p:nvSpPr>
          <p:cNvPr id="10" name="Rectangle 8">
            <a:extLst>
              <a:ext uri="{FF2B5EF4-FFF2-40B4-BE49-F238E27FC236}">
                <a16:creationId xmlns:a16="http://schemas.microsoft.com/office/drawing/2014/main" id="{351C141E-3E82-3046-AC5D-8F8CB43FABA7}"/>
              </a:ext>
            </a:extLst>
          </p:cNvPr>
          <p:cNvSpPr/>
          <p:nvPr/>
        </p:nvSpPr>
        <p:spPr>
          <a:xfrm>
            <a:off x="5022870" y="3799470"/>
            <a:ext cx="3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C</a:t>
            </a:r>
            <a:endParaRPr lang="zh-CN" altLang="en-US" sz="1667" dirty="0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F7C29C80-6216-9C42-987F-27F59CA0520D}"/>
              </a:ext>
            </a:extLst>
          </p:cNvPr>
          <p:cNvSpPr/>
          <p:nvPr/>
        </p:nvSpPr>
        <p:spPr>
          <a:xfrm>
            <a:off x="1841500" y="3210453"/>
            <a:ext cx="450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T1</a:t>
            </a: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D414A14D-676D-9C48-989C-F78471072A1D}"/>
              </a:ext>
            </a:extLst>
          </p:cNvPr>
          <p:cNvSpPr/>
          <p:nvPr/>
        </p:nvSpPr>
        <p:spPr>
          <a:xfrm>
            <a:off x="2423894" y="3273953"/>
            <a:ext cx="3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S</a:t>
            </a:r>
            <a:endParaRPr lang="zh-CN" altLang="en-US" sz="1667" dirty="0">
              <a:latin typeface="Eras Medium ITC" pitchFamily="34" charset="0"/>
              <a:cs typeface="Verdana" pitchFamily="34" charset="0"/>
            </a:endParaRPr>
          </a:p>
        </p:txBody>
      </p:sp>
      <p:cxnSp>
        <p:nvCxnSpPr>
          <p:cNvPr id="13" name="Straight Connector 11">
            <a:extLst>
              <a:ext uri="{FF2B5EF4-FFF2-40B4-BE49-F238E27FC236}">
                <a16:creationId xmlns:a16="http://schemas.microsoft.com/office/drawing/2014/main" id="{898CB545-11A9-7243-8DA6-DB123088118D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2813895" y="3408953"/>
            <a:ext cx="2384106" cy="0"/>
          </a:xfrm>
          <a:prstGeom prst="line">
            <a:avLst/>
          </a:prstGeom>
          <a:ln w="285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2">
            <a:extLst>
              <a:ext uri="{FF2B5EF4-FFF2-40B4-BE49-F238E27FC236}">
                <a16:creationId xmlns:a16="http://schemas.microsoft.com/office/drawing/2014/main" id="{D70BF740-4ED2-BC44-92CE-405C4DA6991D}"/>
              </a:ext>
            </a:extLst>
          </p:cNvPr>
          <p:cNvSpPr/>
          <p:nvPr/>
        </p:nvSpPr>
        <p:spPr>
          <a:xfrm>
            <a:off x="2978287" y="3273953"/>
            <a:ext cx="60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R(X)</a:t>
            </a:r>
            <a:endParaRPr lang="zh-CN" altLang="en-US" sz="1667" dirty="0">
              <a:latin typeface="Eras Medium ITC" pitchFamily="34" charset="0"/>
              <a:cs typeface="Verdana" pitchFamily="34" charset="0"/>
            </a:endParaRPr>
          </a:p>
        </p:txBody>
      </p:sp>
      <p:sp>
        <p:nvSpPr>
          <p:cNvPr id="15" name="Rectangle 15">
            <a:extLst>
              <a:ext uri="{FF2B5EF4-FFF2-40B4-BE49-F238E27FC236}">
                <a16:creationId xmlns:a16="http://schemas.microsoft.com/office/drawing/2014/main" id="{FA1540F3-348A-0442-B69F-DC7E479A1E93}"/>
              </a:ext>
            </a:extLst>
          </p:cNvPr>
          <p:cNvSpPr/>
          <p:nvPr/>
        </p:nvSpPr>
        <p:spPr>
          <a:xfrm>
            <a:off x="4000500" y="3273953"/>
            <a:ext cx="60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W(Y)</a:t>
            </a:r>
            <a:endParaRPr lang="zh-CN" altLang="en-US" sz="1667" dirty="0">
              <a:latin typeface="Eras Medium ITC" pitchFamily="34" charset="0"/>
              <a:cs typeface="Verdana" pitchFamily="34" charset="0"/>
            </a:endParaRP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C22FD856-1BEE-DE46-BFC0-1C3FAAB925FC}"/>
              </a:ext>
            </a:extLst>
          </p:cNvPr>
          <p:cNvSpPr/>
          <p:nvPr/>
        </p:nvSpPr>
        <p:spPr>
          <a:xfrm>
            <a:off x="1847000" y="3778232"/>
            <a:ext cx="4500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T2</a:t>
            </a:r>
          </a:p>
        </p:txBody>
      </p:sp>
      <p:sp>
        <p:nvSpPr>
          <p:cNvPr id="17" name="Rectangle 17">
            <a:extLst>
              <a:ext uri="{FF2B5EF4-FFF2-40B4-BE49-F238E27FC236}">
                <a16:creationId xmlns:a16="http://schemas.microsoft.com/office/drawing/2014/main" id="{06A61EF0-DAB8-CD47-91D1-71F0CF2EB84E}"/>
              </a:ext>
            </a:extLst>
          </p:cNvPr>
          <p:cNvSpPr/>
          <p:nvPr/>
        </p:nvSpPr>
        <p:spPr>
          <a:xfrm>
            <a:off x="2730500" y="3799470"/>
            <a:ext cx="390000" cy="270000"/>
          </a:xfrm>
          <a:prstGeom prst="rec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US" altLang="zh-CN" sz="1667" dirty="0">
                <a:latin typeface="Eras Medium ITC" pitchFamily="34" charset="0"/>
                <a:ea typeface="Verdana" pitchFamily="34" charset="0"/>
                <a:cs typeface="Verdana" pitchFamily="34" charset="0"/>
              </a:rPr>
              <a:t>S</a:t>
            </a:r>
            <a:endParaRPr lang="zh-CN" altLang="en-US" sz="1667" dirty="0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8" name="Rounded Rectangle 19">
            <a:extLst>
              <a:ext uri="{FF2B5EF4-FFF2-40B4-BE49-F238E27FC236}">
                <a16:creationId xmlns:a16="http://schemas.microsoft.com/office/drawing/2014/main" id="{666B9A01-E946-CD4D-9E2A-A484B7108D29}"/>
              </a:ext>
            </a:extLst>
          </p:cNvPr>
          <p:cNvSpPr/>
          <p:nvPr/>
        </p:nvSpPr>
        <p:spPr>
          <a:xfrm>
            <a:off x="1887167" y="4415453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0</a:t>
            </a:r>
            <a:endParaRPr lang="zh-CN" altLang="en-US" sz="1500" b="1" baseline="-25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9" name="Rounded Rectangle 20">
            <a:extLst>
              <a:ext uri="{FF2B5EF4-FFF2-40B4-BE49-F238E27FC236}">
                <a16:creationId xmlns:a16="http://schemas.microsoft.com/office/drawing/2014/main" id="{0A7C3380-EE1E-F643-8116-45A1841E8D05}"/>
              </a:ext>
            </a:extLst>
          </p:cNvPr>
          <p:cNvSpPr/>
          <p:nvPr/>
        </p:nvSpPr>
        <p:spPr>
          <a:xfrm>
            <a:off x="1887167" y="4945953"/>
            <a:ext cx="420000" cy="360000"/>
          </a:xfrm>
          <a:prstGeom prst="roundRect">
            <a:avLst/>
          </a:prstGeom>
          <a:solidFill>
            <a:srgbClr val="FF99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Y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0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0" name="Rounded Rectangle 21">
            <a:extLst>
              <a:ext uri="{FF2B5EF4-FFF2-40B4-BE49-F238E27FC236}">
                <a16:creationId xmlns:a16="http://schemas.microsoft.com/office/drawing/2014/main" id="{92363959-8648-9F43-BAD1-C806E752A849}"/>
              </a:ext>
            </a:extLst>
          </p:cNvPr>
          <p:cNvSpPr/>
          <p:nvPr/>
        </p:nvSpPr>
        <p:spPr>
          <a:xfrm>
            <a:off x="2501000" y="4415453"/>
            <a:ext cx="420000" cy="360000"/>
          </a:xfrm>
          <a:prstGeom prst="roundRect">
            <a:avLst/>
          </a:prstGeom>
          <a:solidFill>
            <a:srgbClr val="0080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X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1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1" name="Rounded Rectangle 22">
            <a:extLst>
              <a:ext uri="{FF2B5EF4-FFF2-40B4-BE49-F238E27FC236}">
                <a16:creationId xmlns:a16="http://schemas.microsoft.com/office/drawing/2014/main" id="{FB328B5E-9E45-4B4E-8905-A3012FEABDA0}"/>
              </a:ext>
            </a:extLst>
          </p:cNvPr>
          <p:cNvSpPr/>
          <p:nvPr/>
        </p:nvSpPr>
        <p:spPr>
          <a:xfrm>
            <a:off x="2501000" y="4945953"/>
            <a:ext cx="420000" cy="360000"/>
          </a:xfrm>
          <a:prstGeom prst="roundRect">
            <a:avLst/>
          </a:prstGeom>
          <a:solidFill>
            <a:srgbClr val="FF9900"/>
          </a:solidFill>
          <a:ln w="19050">
            <a:solidFill>
              <a:schemeClr val="tx1"/>
            </a:solidFill>
            <a:prstDash val="sysDot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3000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altLang="zh-CN" sz="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Y</a:t>
            </a:r>
            <a:r>
              <a:rPr lang="en-US" altLang="zh-CN" sz="1500" b="1" baseline="-25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2</a:t>
            </a:r>
            <a:endParaRPr lang="zh-CN" altLang="en-US" sz="1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2" name="Text Box 16">
            <a:extLst>
              <a:ext uri="{FF2B5EF4-FFF2-40B4-BE49-F238E27FC236}">
                <a16:creationId xmlns:a16="http://schemas.microsoft.com/office/drawing/2014/main" id="{C92B1614-4C8A-9B4B-A179-24ED229790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73" y="3169313"/>
            <a:ext cx="1406627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defRPr>
            </a:lvl1pPr>
          </a:lstStyle>
          <a:p>
            <a:pPr marL="144193" indent="-144193"/>
            <a:r>
              <a:rPr lang="en-US" altLang="zh-CN" sz="1500" i="0" dirty="0">
                <a:effectLst/>
                <a:latin typeface="Eras Medium ITC" pitchFamily="34" charset="0"/>
              </a:rPr>
              <a:t>R(X) = X</a:t>
            </a:r>
            <a:r>
              <a:rPr lang="en-US" altLang="zh-CN" sz="1500" i="0" baseline="-25000" dirty="0">
                <a:solidFill>
                  <a:prstClr val="black"/>
                </a:solidFill>
                <a:effectLst/>
                <a:latin typeface="Eras Medium ITC" pitchFamily="34" charset="0"/>
              </a:rPr>
              <a:t>0</a:t>
            </a:r>
            <a:endParaRPr lang="en-US" altLang="zh-CN" sz="1500" i="0" dirty="0">
              <a:effectLst/>
              <a:latin typeface="Eras Medium ITC" pitchFamily="34" charset="0"/>
            </a:endParaRPr>
          </a:p>
          <a:p>
            <a:pPr marL="144193" indent="-144193"/>
            <a:r>
              <a:rPr lang="en-US" altLang="zh-CN" sz="1500" i="0" dirty="0">
                <a:effectLst/>
                <a:latin typeface="Eras Medium ITC" pitchFamily="34" charset="0"/>
              </a:rPr>
              <a:t>W(Y) = Y</a:t>
            </a:r>
            <a:r>
              <a:rPr lang="en-US" altLang="zh-CN" sz="1500" i="0" baseline="-25000" dirty="0">
                <a:solidFill>
                  <a:prstClr val="black"/>
                </a:solidFill>
                <a:effectLst/>
                <a:latin typeface="Eras Medium ITC" pitchFamily="34" charset="0"/>
              </a:rPr>
              <a:t>2</a:t>
            </a:r>
            <a:endParaRPr lang="en-US" altLang="zh-CN" sz="1500" i="0" dirty="0">
              <a:effectLst/>
              <a:latin typeface="Eras Medium ITC" pitchFamily="34" charset="0"/>
            </a:endParaRPr>
          </a:p>
        </p:txBody>
      </p:sp>
      <p:sp>
        <p:nvSpPr>
          <p:cNvPr id="23" name="Right Triangle 24">
            <a:extLst>
              <a:ext uri="{FF2B5EF4-FFF2-40B4-BE49-F238E27FC236}">
                <a16:creationId xmlns:a16="http://schemas.microsoft.com/office/drawing/2014/main" id="{16105D09-A886-2D43-B98A-8FF8B4E068DE}"/>
              </a:ext>
            </a:extLst>
          </p:cNvPr>
          <p:cNvSpPr/>
          <p:nvPr/>
        </p:nvSpPr>
        <p:spPr>
          <a:xfrm rot="10800000">
            <a:off x="7096000" y="3169313"/>
            <a:ext cx="270000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tIns="30000" bIns="30000" rtlCol="0" anchor="ctr"/>
          <a:lstStyle/>
          <a:p>
            <a:pPr algn="ctr"/>
            <a:endParaRPr lang="zh-CN" altLang="en-US" sz="1667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4" name="Text Box 16">
            <a:extLst>
              <a:ext uri="{FF2B5EF4-FFF2-40B4-BE49-F238E27FC236}">
                <a16:creationId xmlns:a16="http://schemas.microsoft.com/office/drawing/2014/main" id="{FEBCA1A2-87A1-124D-B0C4-B2D0B35B7B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9373" y="3972452"/>
            <a:ext cx="1406627" cy="522251"/>
          </a:xfrm>
          <a:prstGeom prst="rect">
            <a:avLst/>
          </a:prstGeom>
          <a:solidFill>
            <a:srgbClr val="FFE7FF"/>
          </a:solidFill>
          <a:ln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90000" tIns="30000" rIns="90000" bIns="30000">
            <a:spAutoFit/>
          </a:bodyPr>
          <a:lstStyle>
            <a:defPPr>
              <a:defRPr lang="en-US"/>
            </a:defPPr>
            <a:lvl1pPr>
              <a:defRPr i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defRPr>
            </a:lvl1pPr>
          </a:lstStyle>
          <a:p>
            <a:pPr marL="144193" indent="-144193"/>
            <a:r>
              <a:rPr lang="en-US" altLang="zh-CN" sz="1500" i="0" dirty="0">
                <a:effectLst/>
                <a:latin typeface="Eras Medium ITC" pitchFamily="34" charset="0"/>
              </a:rPr>
              <a:t>R(Y) = Y</a:t>
            </a:r>
            <a:r>
              <a:rPr lang="en-US" altLang="zh-CN" sz="1500" i="0" baseline="-25000" dirty="0">
                <a:solidFill>
                  <a:prstClr val="black"/>
                </a:solidFill>
                <a:effectLst/>
                <a:latin typeface="Eras Medium ITC" pitchFamily="34" charset="0"/>
              </a:rPr>
              <a:t>0</a:t>
            </a:r>
            <a:endParaRPr lang="en-US" altLang="zh-CN" sz="1500" i="0" dirty="0">
              <a:effectLst/>
              <a:latin typeface="Eras Medium ITC" pitchFamily="34" charset="0"/>
            </a:endParaRPr>
          </a:p>
          <a:p>
            <a:pPr marL="144193" indent="-144193"/>
            <a:r>
              <a:rPr lang="en-US" altLang="zh-CN" sz="1500" i="0" dirty="0">
                <a:effectLst/>
                <a:latin typeface="Eras Medium ITC" pitchFamily="34" charset="0"/>
              </a:rPr>
              <a:t>W(X) = X</a:t>
            </a:r>
            <a:r>
              <a:rPr lang="en-US" altLang="zh-CN" sz="1500" i="0" baseline="-25000" dirty="0">
                <a:solidFill>
                  <a:prstClr val="black"/>
                </a:solidFill>
                <a:effectLst/>
                <a:latin typeface="Eras Medium ITC" pitchFamily="34" charset="0"/>
              </a:rPr>
              <a:t>1</a:t>
            </a:r>
            <a:endParaRPr lang="en-US" altLang="zh-CN" sz="1500" i="0" dirty="0">
              <a:effectLst/>
              <a:latin typeface="Eras Medium ITC" pitchFamily="34" charset="0"/>
            </a:endParaRPr>
          </a:p>
        </p:txBody>
      </p:sp>
      <p:sp>
        <p:nvSpPr>
          <p:cNvPr id="25" name="Right Triangle 32">
            <a:extLst>
              <a:ext uri="{FF2B5EF4-FFF2-40B4-BE49-F238E27FC236}">
                <a16:creationId xmlns:a16="http://schemas.microsoft.com/office/drawing/2014/main" id="{6ABA4F8A-B5FC-7643-8817-9686AC59A405}"/>
              </a:ext>
            </a:extLst>
          </p:cNvPr>
          <p:cNvSpPr/>
          <p:nvPr/>
        </p:nvSpPr>
        <p:spPr>
          <a:xfrm rot="10800000">
            <a:off x="7097578" y="3972453"/>
            <a:ext cx="270000" cy="270000"/>
          </a:xfrm>
          <a:prstGeom prst="rtTriangl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none" lIns="76200" tIns="30000" rIns="7620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80000"/>
              </a:lnSpc>
            </a:pPr>
            <a:endParaRPr lang="zh-CN" altLang="en-US" sz="1667"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6" name="Rectangle 37">
            <a:extLst>
              <a:ext uri="{FF2B5EF4-FFF2-40B4-BE49-F238E27FC236}">
                <a16:creationId xmlns:a16="http://schemas.microsoft.com/office/drawing/2014/main" id="{D5C1B2E8-7947-4641-B1FD-0EECCDFB670B}"/>
              </a:ext>
            </a:extLst>
          </p:cNvPr>
          <p:cNvSpPr/>
          <p:nvPr/>
        </p:nvSpPr>
        <p:spPr>
          <a:xfrm>
            <a:off x="4220162" y="4667232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T1</a:t>
            </a:r>
          </a:p>
        </p:txBody>
      </p:sp>
      <p:sp>
        <p:nvSpPr>
          <p:cNvPr id="27" name="Rectangle 38">
            <a:extLst>
              <a:ext uri="{FF2B5EF4-FFF2-40B4-BE49-F238E27FC236}">
                <a16:creationId xmlns:a16="http://schemas.microsoft.com/office/drawing/2014/main" id="{6A37C7D6-FB82-7B44-AAD9-F83837DC088E}"/>
              </a:ext>
            </a:extLst>
          </p:cNvPr>
          <p:cNvSpPr/>
          <p:nvPr/>
        </p:nvSpPr>
        <p:spPr>
          <a:xfrm>
            <a:off x="4724496" y="4667232"/>
            <a:ext cx="4443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756" indent="-320133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T2</a:t>
            </a:r>
          </a:p>
        </p:txBody>
      </p:sp>
      <p:cxnSp>
        <p:nvCxnSpPr>
          <p:cNvPr id="28" name="Straight Arrow Connector 39">
            <a:extLst>
              <a:ext uri="{FF2B5EF4-FFF2-40B4-BE49-F238E27FC236}">
                <a16:creationId xmlns:a16="http://schemas.microsoft.com/office/drawing/2014/main" id="{6C8F4356-6192-8840-9BF4-012FE8DF4643}"/>
              </a:ext>
            </a:extLst>
          </p:cNvPr>
          <p:cNvCxnSpPr/>
          <p:nvPr/>
        </p:nvCxnSpPr>
        <p:spPr>
          <a:xfrm>
            <a:off x="4572000" y="4859592"/>
            <a:ext cx="270000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40">
            <a:extLst>
              <a:ext uri="{FF2B5EF4-FFF2-40B4-BE49-F238E27FC236}">
                <a16:creationId xmlns:a16="http://schemas.microsoft.com/office/drawing/2014/main" id="{90849C99-57E7-BC46-A901-38D3B736CBEB}"/>
              </a:ext>
            </a:extLst>
          </p:cNvPr>
          <p:cNvSpPr/>
          <p:nvPr/>
        </p:nvSpPr>
        <p:spPr>
          <a:xfrm>
            <a:off x="4220162" y="5051953"/>
            <a:ext cx="39626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T2</a:t>
            </a:r>
          </a:p>
        </p:txBody>
      </p:sp>
      <p:sp>
        <p:nvSpPr>
          <p:cNvPr id="30" name="Rectangle 41">
            <a:extLst>
              <a:ext uri="{FF2B5EF4-FFF2-40B4-BE49-F238E27FC236}">
                <a16:creationId xmlns:a16="http://schemas.microsoft.com/office/drawing/2014/main" id="{6C4BFB43-EE8E-E540-B4E9-E39FA925B0AD}"/>
              </a:ext>
            </a:extLst>
          </p:cNvPr>
          <p:cNvSpPr/>
          <p:nvPr/>
        </p:nvSpPr>
        <p:spPr>
          <a:xfrm>
            <a:off x="4724496" y="5051953"/>
            <a:ext cx="44435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756" indent="-320133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T1</a:t>
            </a:r>
          </a:p>
        </p:txBody>
      </p:sp>
      <p:cxnSp>
        <p:nvCxnSpPr>
          <p:cNvPr id="31" name="Straight Arrow Connector 42">
            <a:extLst>
              <a:ext uri="{FF2B5EF4-FFF2-40B4-BE49-F238E27FC236}">
                <a16:creationId xmlns:a16="http://schemas.microsoft.com/office/drawing/2014/main" id="{2C9C77D0-1E17-B04F-9464-98978785EB8D}"/>
              </a:ext>
            </a:extLst>
          </p:cNvPr>
          <p:cNvCxnSpPr/>
          <p:nvPr/>
        </p:nvCxnSpPr>
        <p:spPr>
          <a:xfrm>
            <a:off x="4572000" y="5244313"/>
            <a:ext cx="270000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43">
            <a:extLst>
              <a:ext uri="{FF2B5EF4-FFF2-40B4-BE49-F238E27FC236}">
                <a16:creationId xmlns:a16="http://schemas.microsoft.com/office/drawing/2014/main" id="{5ED3D045-2016-034A-B1BD-AB6281E1E2C9}"/>
              </a:ext>
            </a:extLst>
          </p:cNvPr>
          <p:cNvSpPr/>
          <p:nvPr/>
        </p:nvSpPr>
        <p:spPr>
          <a:xfrm>
            <a:off x="6480679" y="3965575"/>
            <a:ext cx="395353" cy="302528"/>
          </a:xfrm>
          <a:custGeom>
            <a:avLst/>
            <a:gdLst>
              <a:gd name="connsiteX0" fmla="*/ 32989 w 474423"/>
              <a:gd name="connsiteY0" fmla="*/ 79253 h 363033"/>
              <a:gd name="connsiteX1" fmla="*/ 1458 w 474423"/>
              <a:gd name="connsiteY1" fmla="*/ 158081 h 363033"/>
              <a:gd name="connsiteX2" fmla="*/ 17223 w 474423"/>
              <a:gd name="connsiteY2" fmla="*/ 299970 h 363033"/>
              <a:gd name="connsiteX3" fmla="*/ 64520 w 474423"/>
              <a:gd name="connsiteY3" fmla="*/ 315736 h 363033"/>
              <a:gd name="connsiteX4" fmla="*/ 143348 w 474423"/>
              <a:gd name="connsiteY4" fmla="*/ 331501 h 363033"/>
              <a:gd name="connsiteX5" fmla="*/ 301003 w 474423"/>
              <a:gd name="connsiteY5" fmla="*/ 363033 h 363033"/>
              <a:gd name="connsiteX6" fmla="*/ 458658 w 474423"/>
              <a:gd name="connsiteY6" fmla="*/ 347267 h 363033"/>
              <a:gd name="connsiteX7" fmla="*/ 474423 w 474423"/>
              <a:gd name="connsiteY7" fmla="*/ 299970 h 363033"/>
              <a:gd name="connsiteX8" fmla="*/ 458658 w 474423"/>
              <a:gd name="connsiteY8" fmla="*/ 95019 h 363033"/>
              <a:gd name="connsiteX9" fmla="*/ 442892 w 474423"/>
              <a:gd name="connsiteY9" fmla="*/ 47722 h 363033"/>
              <a:gd name="connsiteX10" fmla="*/ 395596 w 474423"/>
              <a:gd name="connsiteY10" fmla="*/ 31957 h 363033"/>
              <a:gd name="connsiteX11" fmla="*/ 348299 w 474423"/>
              <a:gd name="connsiteY11" fmla="*/ 426 h 363033"/>
              <a:gd name="connsiteX12" fmla="*/ 159113 w 474423"/>
              <a:gd name="connsiteY12" fmla="*/ 31957 h 363033"/>
              <a:gd name="connsiteX13" fmla="*/ 64520 w 474423"/>
              <a:gd name="connsiteY13" fmla="*/ 63488 h 363033"/>
              <a:gd name="connsiteX14" fmla="*/ 32989 w 474423"/>
              <a:gd name="connsiteY14" fmla="*/ 79253 h 36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4423" h="363033">
                <a:moveTo>
                  <a:pt x="32989" y="79253"/>
                </a:moveTo>
                <a:cubicBezTo>
                  <a:pt x="22479" y="105529"/>
                  <a:pt x="3474" y="129853"/>
                  <a:pt x="1458" y="158081"/>
                </a:cubicBezTo>
                <a:cubicBezTo>
                  <a:pt x="-1933" y="205547"/>
                  <a:pt x="-451" y="255786"/>
                  <a:pt x="17223" y="299970"/>
                </a:cubicBezTo>
                <a:cubicBezTo>
                  <a:pt x="23395" y="315400"/>
                  <a:pt x="48398" y="311705"/>
                  <a:pt x="64520" y="315736"/>
                </a:cubicBezTo>
                <a:cubicBezTo>
                  <a:pt x="90516" y="322235"/>
                  <a:pt x="117190" y="325688"/>
                  <a:pt x="143348" y="331501"/>
                </a:cubicBezTo>
                <a:cubicBezTo>
                  <a:pt x="284478" y="362863"/>
                  <a:pt x="115615" y="332134"/>
                  <a:pt x="301003" y="363033"/>
                </a:cubicBezTo>
                <a:cubicBezTo>
                  <a:pt x="353555" y="357778"/>
                  <a:pt x="409024" y="365316"/>
                  <a:pt x="458658" y="347267"/>
                </a:cubicBezTo>
                <a:cubicBezTo>
                  <a:pt x="474276" y="341588"/>
                  <a:pt x="474423" y="316588"/>
                  <a:pt x="474423" y="299970"/>
                </a:cubicBezTo>
                <a:cubicBezTo>
                  <a:pt x="474423" y="231451"/>
                  <a:pt x="467157" y="163009"/>
                  <a:pt x="458658" y="95019"/>
                </a:cubicBezTo>
                <a:cubicBezTo>
                  <a:pt x="456597" y="78529"/>
                  <a:pt x="454643" y="59473"/>
                  <a:pt x="442892" y="47722"/>
                </a:cubicBezTo>
                <a:cubicBezTo>
                  <a:pt x="431141" y="35971"/>
                  <a:pt x="411361" y="37212"/>
                  <a:pt x="395596" y="31957"/>
                </a:cubicBezTo>
                <a:cubicBezTo>
                  <a:pt x="379830" y="21447"/>
                  <a:pt x="367169" y="2142"/>
                  <a:pt x="348299" y="426"/>
                </a:cubicBezTo>
                <a:cubicBezTo>
                  <a:pt x="308259" y="-3214"/>
                  <a:pt x="208259" y="17213"/>
                  <a:pt x="159113" y="31957"/>
                </a:cubicBezTo>
                <a:cubicBezTo>
                  <a:pt x="127278" y="41508"/>
                  <a:pt x="96051" y="52978"/>
                  <a:pt x="64520" y="63488"/>
                </a:cubicBezTo>
                <a:lnTo>
                  <a:pt x="32989" y="79253"/>
                </a:lnTo>
                <a:close/>
              </a:path>
            </a:pathLst>
          </a:custGeom>
          <a:noFill/>
          <a:ln w="12700">
            <a:solidFill>
              <a:srgbClr val="FF75A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33" name="Freeform 44">
            <a:extLst>
              <a:ext uri="{FF2B5EF4-FFF2-40B4-BE49-F238E27FC236}">
                <a16:creationId xmlns:a16="http://schemas.microsoft.com/office/drawing/2014/main" id="{63D3AD99-FFEB-874E-84F6-EEE077110EBA}"/>
              </a:ext>
            </a:extLst>
          </p:cNvPr>
          <p:cNvSpPr/>
          <p:nvPr/>
        </p:nvSpPr>
        <p:spPr>
          <a:xfrm>
            <a:off x="5167585" y="4181054"/>
            <a:ext cx="1293865" cy="678538"/>
          </a:xfrm>
          <a:custGeom>
            <a:avLst/>
            <a:gdLst>
              <a:gd name="connsiteX0" fmla="*/ 0 w 2222937"/>
              <a:gd name="connsiteY0" fmla="*/ 677918 h 677918"/>
              <a:gd name="connsiteX1" fmla="*/ 882868 w 2222937"/>
              <a:gd name="connsiteY1" fmla="*/ 252249 h 677918"/>
              <a:gd name="connsiteX2" fmla="*/ 1340068 w 2222937"/>
              <a:gd name="connsiteY2" fmla="*/ 63063 h 677918"/>
              <a:gd name="connsiteX3" fmla="*/ 1954924 w 2222937"/>
              <a:gd name="connsiteY3" fmla="*/ 110359 h 677918"/>
              <a:gd name="connsiteX4" fmla="*/ 2222937 w 2222937"/>
              <a:gd name="connsiteY4" fmla="*/ 0 h 677918"/>
              <a:gd name="connsiteX0" fmla="*/ 0 w 2222937"/>
              <a:gd name="connsiteY0" fmla="*/ 702615 h 702615"/>
              <a:gd name="connsiteX1" fmla="*/ 882868 w 2222937"/>
              <a:gd name="connsiteY1" fmla="*/ 276946 h 702615"/>
              <a:gd name="connsiteX2" fmla="*/ 1278980 w 2222937"/>
              <a:gd name="connsiteY2" fmla="*/ 2297 h 702615"/>
              <a:gd name="connsiteX3" fmla="*/ 1954924 w 2222937"/>
              <a:gd name="connsiteY3" fmla="*/ 135056 h 702615"/>
              <a:gd name="connsiteX4" fmla="*/ 2222937 w 2222937"/>
              <a:gd name="connsiteY4" fmla="*/ 24697 h 702615"/>
              <a:gd name="connsiteX0" fmla="*/ 0 w 2222937"/>
              <a:gd name="connsiteY0" fmla="*/ 705923 h 705923"/>
              <a:gd name="connsiteX1" fmla="*/ 882868 w 2222937"/>
              <a:gd name="connsiteY1" fmla="*/ 280254 h 705923"/>
              <a:gd name="connsiteX2" fmla="*/ 1278980 w 2222937"/>
              <a:gd name="connsiteY2" fmla="*/ 5605 h 705923"/>
              <a:gd name="connsiteX3" fmla="*/ 1842930 w 2222937"/>
              <a:gd name="connsiteY3" fmla="*/ 83979 h 705923"/>
              <a:gd name="connsiteX4" fmla="*/ 2222937 w 2222937"/>
              <a:gd name="connsiteY4" fmla="*/ 28005 h 705923"/>
              <a:gd name="connsiteX0" fmla="*/ 0 w 1978583"/>
              <a:gd name="connsiteY0" fmla="*/ 716764 h 716764"/>
              <a:gd name="connsiteX1" fmla="*/ 882868 w 1978583"/>
              <a:gd name="connsiteY1" fmla="*/ 291095 h 716764"/>
              <a:gd name="connsiteX2" fmla="*/ 1278980 w 1978583"/>
              <a:gd name="connsiteY2" fmla="*/ 16446 h 716764"/>
              <a:gd name="connsiteX3" fmla="*/ 1842930 w 1978583"/>
              <a:gd name="connsiteY3" fmla="*/ 94820 h 716764"/>
              <a:gd name="connsiteX4" fmla="*/ 1978583 w 1978583"/>
              <a:gd name="connsiteY4" fmla="*/ 0 h 716764"/>
              <a:gd name="connsiteX0" fmla="*/ 0 w 1978583"/>
              <a:gd name="connsiteY0" fmla="*/ 751162 h 751162"/>
              <a:gd name="connsiteX1" fmla="*/ 882868 w 1978583"/>
              <a:gd name="connsiteY1" fmla="*/ 325493 h 751162"/>
              <a:gd name="connsiteX2" fmla="*/ 1217892 w 1978583"/>
              <a:gd name="connsiteY2" fmla="*/ 4227 h 751162"/>
              <a:gd name="connsiteX3" fmla="*/ 1842930 w 1978583"/>
              <a:gd name="connsiteY3" fmla="*/ 129218 h 751162"/>
              <a:gd name="connsiteX4" fmla="*/ 1978583 w 1978583"/>
              <a:gd name="connsiteY4" fmla="*/ 34398 h 751162"/>
              <a:gd name="connsiteX0" fmla="*/ 0 w 1978583"/>
              <a:gd name="connsiteY0" fmla="*/ 753368 h 753368"/>
              <a:gd name="connsiteX1" fmla="*/ 882868 w 1978583"/>
              <a:gd name="connsiteY1" fmla="*/ 327699 h 753368"/>
              <a:gd name="connsiteX2" fmla="*/ 1217892 w 1978583"/>
              <a:gd name="connsiteY2" fmla="*/ 6433 h 753368"/>
              <a:gd name="connsiteX3" fmla="*/ 1771660 w 1978583"/>
              <a:gd name="connsiteY3" fmla="*/ 100346 h 753368"/>
              <a:gd name="connsiteX4" fmla="*/ 1978583 w 1978583"/>
              <a:gd name="connsiteY4" fmla="*/ 36604 h 753368"/>
              <a:gd name="connsiteX0" fmla="*/ 0 w 1927676"/>
              <a:gd name="connsiteY0" fmla="*/ 753368 h 753368"/>
              <a:gd name="connsiteX1" fmla="*/ 882868 w 1927676"/>
              <a:gd name="connsiteY1" fmla="*/ 327699 h 753368"/>
              <a:gd name="connsiteX2" fmla="*/ 1217892 w 1927676"/>
              <a:gd name="connsiteY2" fmla="*/ 6433 h 753368"/>
              <a:gd name="connsiteX3" fmla="*/ 1771660 w 1927676"/>
              <a:gd name="connsiteY3" fmla="*/ 100346 h 753368"/>
              <a:gd name="connsiteX4" fmla="*/ 1927676 w 1927676"/>
              <a:gd name="connsiteY4" fmla="*/ 44374 h 753368"/>
              <a:gd name="connsiteX0" fmla="*/ 0 w 1887259"/>
              <a:gd name="connsiteY0" fmla="*/ 755258 h 755258"/>
              <a:gd name="connsiteX1" fmla="*/ 882868 w 1887259"/>
              <a:gd name="connsiteY1" fmla="*/ 329589 h 755258"/>
              <a:gd name="connsiteX2" fmla="*/ 1217892 w 1887259"/>
              <a:gd name="connsiteY2" fmla="*/ 8323 h 755258"/>
              <a:gd name="connsiteX3" fmla="*/ 1771660 w 1887259"/>
              <a:gd name="connsiteY3" fmla="*/ 102236 h 755258"/>
              <a:gd name="connsiteX4" fmla="*/ 1887259 w 1887259"/>
              <a:gd name="connsiteY4" fmla="*/ 0 h 755258"/>
              <a:gd name="connsiteX0" fmla="*/ 0 w 1887259"/>
              <a:gd name="connsiteY0" fmla="*/ 755258 h 755258"/>
              <a:gd name="connsiteX1" fmla="*/ 882868 w 1887259"/>
              <a:gd name="connsiteY1" fmla="*/ 329589 h 755258"/>
              <a:gd name="connsiteX2" fmla="*/ 1217892 w 1887259"/>
              <a:gd name="connsiteY2" fmla="*/ 8323 h 755258"/>
              <a:gd name="connsiteX3" fmla="*/ 1677355 w 1887259"/>
              <a:gd name="connsiteY3" fmla="*/ 86815 h 755258"/>
              <a:gd name="connsiteX4" fmla="*/ 1887259 w 1887259"/>
              <a:gd name="connsiteY4" fmla="*/ 0 h 755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7259" h="755258">
                <a:moveTo>
                  <a:pt x="0" y="755258"/>
                </a:moveTo>
                <a:lnTo>
                  <a:pt x="882868" y="329589"/>
                </a:lnTo>
                <a:cubicBezTo>
                  <a:pt x="1106213" y="227113"/>
                  <a:pt x="1085478" y="48785"/>
                  <a:pt x="1217892" y="8323"/>
                </a:cubicBezTo>
                <a:cubicBezTo>
                  <a:pt x="1350307" y="-32139"/>
                  <a:pt x="1530210" y="97325"/>
                  <a:pt x="1677355" y="86815"/>
                </a:cubicBezTo>
                <a:cubicBezTo>
                  <a:pt x="1824500" y="76304"/>
                  <a:pt x="1826825" y="49924"/>
                  <a:pt x="1887259" y="0"/>
                </a:cubicBezTo>
              </a:path>
            </a:pathLst>
          </a:custGeom>
          <a:noFill/>
          <a:ln w="12700">
            <a:solidFill>
              <a:srgbClr val="FF75AD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34" name="Freeform 45">
            <a:extLst>
              <a:ext uri="{FF2B5EF4-FFF2-40B4-BE49-F238E27FC236}">
                <a16:creationId xmlns:a16="http://schemas.microsoft.com/office/drawing/2014/main" id="{D66AB79D-914D-5847-B14C-7F3DD9A02309}"/>
              </a:ext>
            </a:extLst>
          </p:cNvPr>
          <p:cNvSpPr/>
          <p:nvPr/>
        </p:nvSpPr>
        <p:spPr>
          <a:xfrm>
            <a:off x="6444484" y="3169312"/>
            <a:ext cx="395353" cy="302528"/>
          </a:xfrm>
          <a:custGeom>
            <a:avLst/>
            <a:gdLst>
              <a:gd name="connsiteX0" fmla="*/ 32989 w 474423"/>
              <a:gd name="connsiteY0" fmla="*/ 79253 h 363033"/>
              <a:gd name="connsiteX1" fmla="*/ 1458 w 474423"/>
              <a:gd name="connsiteY1" fmla="*/ 158081 h 363033"/>
              <a:gd name="connsiteX2" fmla="*/ 17223 w 474423"/>
              <a:gd name="connsiteY2" fmla="*/ 299970 h 363033"/>
              <a:gd name="connsiteX3" fmla="*/ 64520 w 474423"/>
              <a:gd name="connsiteY3" fmla="*/ 315736 h 363033"/>
              <a:gd name="connsiteX4" fmla="*/ 143348 w 474423"/>
              <a:gd name="connsiteY4" fmla="*/ 331501 h 363033"/>
              <a:gd name="connsiteX5" fmla="*/ 301003 w 474423"/>
              <a:gd name="connsiteY5" fmla="*/ 363033 h 363033"/>
              <a:gd name="connsiteX6" fmla="*/ 458658 w 474423"/>
              <a:gd name="connsiteY6" fmla="*/ 347267 h 363033"/>
              <a:gd name="connsiteX7" fmla="*/ 474423 w 474423"/>
              <a:gd name="connsiteY7" fmla="*/ 299970 h 363033"/>
              <a:gd name="connsiteX8" fmla="*/ 458658 w 474423"/>
              <a:gd name="connsiteY8" fmla="*/ 95019 h 363033"/>
              <a:gd name="connsiteX9" fmla="*/ 442892 w 474423"/>
              <a:gd name="connsiteY9" fmla="*/ 47722 h 363033"/>
              <a:gd name="connsiteX10" fmla="*/ 395596 w 474423"/>
              <a:gd name="connsiteY10" fmla="*/ 31957 h 363033"/>
              <a:gd name="connsiteX11" fmla="*/ 348299 w 474423"/>
              <a:gd name="connsiteY11" fmla="*/ 426 h 363033"/>
              <a:gd name="connsiteX12" fmla="*/ 159113 w 474423"/>
              <a:gd name="connsiteY12" fmla="*/ 31957 h 363033"/>
              <a:gd name="connsiteX13" fmla="*/ 64520 w 474423"/>
              <a:gd name="connsiteY13" fmla="*/ 63488 h 363033"/>
              <a:gd name="connsiteX14" fmla="*/ 32989 w 474423"/>
              <a:gd name="connsiteY14" fmla="*/ 79253 h 36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74423" h="363033">
                <a:moveTo>
                  <a:pt x="32989" y="79253"/>
                </a:moveTo>
                <a:cubicBezTo>
                  <a:pt x="22479" y="105529"/>
                  <a:pt x="3474" y="129853"/>
                  <a:pt x="1458" y="158081"/>
                </a:cubicBezTo>
                <a:cubicBezTo>
                  <a:pt x="-1933" y="205547"/>
                  <a:pt x="-451" y="255786"/>
                  <a:pt x="17223" y="299970"/>
                </a:cubicBezTo>
                <a:cubicBezTo>
                  <a:pt x="23395" y="315400"/>
                  <a:pt x="48398" y="311705"/>
                  <a:pt x="64520" y="315736"/>
                </a:cubicBezTo>
                <a:cubicBezTo>
                  <a:pt x="90516" y="322235"/>
                  <a:pt x="117190" y="325688"/>
                  <a:pt x="143348" y="331501"/>
                </a:cubicBezTo>
                <a:cubicBezTo>
                  <a:pt x="284478" y="362863"/>
                  <a:pt x="115615" y="332134"/>
                  <a:pt x="301003" y="363033"/>
                </a:cubicBezTo>
                <a:cubicBezTo>
                  <a:pt x="353555" y="357778"/>
                  <a:pt x="409024" y="365316"/>
                  <a:pt x="458658" y="347267"/>
                </a:cubicBezTo>
                <a:cubicBezTo>
                  <a:pt x="474276" y="341588"/>
                  <a:pt x="474423" y="316588"/>
                  <a:pt x="474423" y="299970"/>
                </a:cubicBezTo>
                <a:cubicBezTo>
                  <a:pt x="474423" y="231451"/>
                  <a:pt x="467157" y="163009"/>
                  <a:pt x="458658" y="95019"/>
                </a:cubicBezTo>
                <a:cubicBezTo>
                  <a:pt x="456597" y="78529"/>
                  <a:pt x="454643" y="59473"/>
                  <a:pt x="442892" y="47722"/>
                </a:cubicBezTo>
                <a:cubicBezTo>
                  <a:pt x="431141" y="35971"/>
                  <a:pt x="411361" y="37212"/>
                  <a:pt x="395596" y="31957"/>
                </a:cubicBezTo>
                <a:cubicBezTo>
                  <a:pt x="379830" y="21447"/>
                  <a:pt x="367169" y="2142"/>
                  <a:pt x="348299" y="426"/>
                </a:cubicBezTo>
                <a:cubicBezTo>
                  <a:pt x="308259" y="-3214"/>
                  <a:pt x="208259" y="17213"/>
                  <a:pt x="159113" y="31957"/>
                </a:cubicBezTo>
                <a:cubicBezTo>
                  <a:pt x="127278" y="41508"/>
                  <a:pt x="96051" y="52978"/>
                  <a:pt x="64520" y="63488"/>
                </a:cubicBezTo>
                <a:lnTo>
                  <a:pt x="32989" y="79253"/>
                </a:lnTo>
                <a:close/>
              </a:path>
            </a:pathLst>
          </a:custGeom>
          <a:noFill/>
          <a:ln w="12700">
            <a:solidFill>
              <a:srgbClr val="FF75A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35" name="Freeform 47">
            <a:extLst>
              <a:ext uri="{FF2B5EF4-FFF2-40B4-BE49-F238E27FC236}">
                <a16:creationId xmlns:a16="http://schemas.microsoft.com/office/drawing/2014/main" id="{D43E66B7-F3CE-9C46-9BFA-3C8E6D7DC20E}"/>
              </a:ext>
            </a:extLst>
          </p:cNvPr>
          <p:cNvSpPr/>
          <p:nvPr/>
        </p:nvSpPr>
        <p:spPr>
          <a:xfrm>
            <a:off x="5167586" y="3346069"/>
            <a:ext cx="2811467" cy="1898244"/>
          </a:xfrm>
          <a:custGeom>
            <a:avLst/>
            <a:gdLst>
              <a:gd name="connsiteX0" fmla="*/ 0 w 3373760"/>
              <a:gd name="connsiteY0" fmla="*/ 2254469 h 2254469"/>
              <a:gd name="connsiteX1" fmla="*/ 3121573 w 3373760"/>
              <a:gd name="connsiteY1" fmla="*/ 1734207 h 2254469"/>
              <a:gd name="connsiteX2" fmla="*/ 3168869 w 3373760"/>
              <a:gd name="connsiteY2" fmla="*/ 772510 h 2254469"/>
              <a:gd name="connsiteX3" fmla="*/ 3011214 w 3373760"/>
              <a:gd name="connsiteY3" fmla="*/ 189186 h 2254469"/>
              <a:gd name="connsiteX4" fmla="*/ 2349063 w 3373760"/>
              <a:gd name="connsiteY4" fmla="*/ 0 h 2254469"/>
              <a:gd name="connsiteX0" fmla="*/ 0 w 3373760"/>
              <a:gd name="connsiteY0" fmla="*/ 2349503 h 2349503"/>
              <a:gd name="connsiteX1" fmla="*/ 3121573 w 3373760"/>
              <a:gd name="connsiteY1" fmla="*/ 1829241 h 2349503"/>
              <a:gd name="connsiteX2" fmla="*/ 3168869 w 3373760"/>
              <a:gd name="connsiteY2" fmla="*/ 867544 h 2349503"/>
              <a:gd name="connsiteX3" fmla="*/ 3011214 w 3373760"/>
              <a:gd name="connsiteY3" fmla="*/ 284220 h 2349503"/>
              <a:gd name="connsiteX4" fmla="*/ 2005640 w 3373760"/>
              <a:gd name="connsiteY4" fmla="*/ 0 h 2349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73760" h="2349503">
                <a:moveTo>
                  <a:pt x="0" y="2349503"/>
                </a:moveTo>
                <a:cubicBezTo>
                  <a:pt x="1296714" y="2212868"/>
                  <a:pt x="2593428" y="2076234"/>
                  <a:pt x="3121573" y="1829241"/>
                </a:cubicBezTo>
                <a:cubicBezTo>
                  <a:pt x="3649718" y="1582248"/>
                  <a:pt x="3187262" y="1125047"/>
                  <a:pt x="3168869" y="867544"/>
                </a:cubicBezTo>
                <a:cubicBezTo>
                  <a:pt x="3150476" y="610041"/>
                  <a:pt x="3147848" y="412972"/>
                  <a:pt x="3011214" y="284220"/>
                </a:cubicBezTo>
                <a:cubicBezTo>
                  <a:pt x="2874580" y="155468"/>
                  <a:pt x="2268398" y="30217"/>
                  <a:pt x="2005640" y="0"/>
                </a:cubicBezTo>
              </a:path>
            </a:pathLst>
          </a:custGeom>
          <a:noFill/>
          <a:ln w="12700">
            <a:solidFill>
              <a:srgbClr val="FF75AD"/>
            </a:solidFill>
            <a:prstDash val="solid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36" name="Rectangle 48">
            <a:extLst>
              <a:ext uri="{FF2B5EF4-FFF2-40B4-BE49-F238E27FC236}">
                <a16:creationId xmlns:a16="http://schemas.microsoft.com/office/drawing/2014/main" id="{A9D89413-1BD6-9B44-8B03-62BFF1C4E868}"/>
              </a:ext>
            </a:extLst>
          </p:cNvPr>
          <p:cNvSpPr/>
          <p:nvPr/>
        </p:nvSpPr>
        <p:spPr>
          <a:xfrm>
            <a:off x="3088385" y="4289953"/>
            <a:ext cx="265489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67756" indent="-320133">
              <a:spcBef>
                <a:spcPct val="20000"/>
              </a:spcBef>
              <a:buClr>
                <a:srgbClr val="FF0066"/>
              </a:buClr>
            </a:pPr>
            <a:r>
              <a:rPr lang="en-US" altLang="zh-CN" sz="150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  <a:ea typeface="Verdana" pitchFamily="34" charset="0"/>
                <a:cs typeface="Verdana" pitchFamily="34" charset="0"/>
              </a:rPr>
              <a:t>Possible Conflict Serial Order</a:t>
            </a:r>
          </a:p>
        </p:txBody>
      </p:sp>
    </p:spTree>
    <p:extLst>
      <p:ext uri="{BB962C8B-B14F-4D97-AF65-F5344CB8AC3E}">
        <p14:creationId xmlns:p14="http://schemas.microsoft.com/office/powerpoint/2010/main" val="362245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 animBg="1"/>
      <p:bldP spid="14" grpId="0" animBg="1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9" grpId="0"/>
      <p:bldP spid="30" grpId="0"/>
      <p:bldP spid="32" grpId="0" animBg="1"/>
      <p:bldP spid="33" grpId="0" animBg="1"/>
      <p:bldP spid="34" grpId="0" animBg="1"/>
      <p:bldP spid="35" grpId="0" animBg="1"/>
      <p:bldP spid="3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2E080-85A4-52FA-4AB7-9F6CFAA53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Fixing the anomaly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706BDD-CC87-6B04-F844-C9A013BC5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simplest way is to validate the read-set in read-write TX</a:t>
            </a:r>
          </a:p>
          <a:p>
            <a:pPr lvl="1"/>
            <a:r>
              <a:rPr kumimoji="1" lang="en-US" altLang="zh-CN" dirty="0"/>
              <a:t>Essentially fallbacks to OCC for read-write TX</a:t>
            </a:r>
          </a:p>
          <a:p>
            <a:pPr lvl="1"/>
            <a:r>
              <a:rPr kumimoji="1" lang="en-US" altLang="zh-CN" dirty="0"/>
              <a:t>But read-only TX can still enjoy the benefits from MVCC </a:t>
            </a:r>
          </a:p>
          <a:p>
            <a:pPr lvl="2"/>
            <a:r>
              <a:rPr kumimoji="1" lang="en-US" altLang="zh-CN" sz="1800" dirty="0"/>
              <a:t>Never aborts &amp; no validations </a:t>
            </a:r>
          </a:p>
          <a:p>
            <a:r>
              <a:rPr kumimoji="1" lang="en-US" altLang="zh-CN" dirty="0"/>
              <a:t>Usually being ignored in practice (Snapshot isolation)</a:t>
            </a:r>
          </a:p>
          <a:p>
            <a:pPr lvl="1"/>
            <a:r>
              <a:rPr kumimoji="1" lang="en-US" altLang="zh-CN" dirty="0"/>
              <a:t>The MVCC without the read validation is also called </a:t>
            </a:r>
            <a:r>
              <a:rPr kumimoji="1" lang="en-US" altLang="zh-CN" b="1" dirty="0">
                <a:solidFill>
                  <a:srgbClr val="C00000"/>
                </a:solidFill>
              </a:rPr>
              <a:t>snapshot isolation (SI)</a:t>
            </a:r>
          </a:p>
          <a:p>
            <a:pPr lvl="1"/>
            <a:r>
              <a:rPr kumimoji="1" lang="en-US" altLang="zh-CN" dirty="0">
                <a:solidFill>
                  <a:schemeClr val="tx1"/>
                </a:solidFill>
              </a:rPr>
              <a:t>Though the idea of MVCC is first proposed in SI, its usage is not restricted to it, e.g., we can have MV-2PL and MV-OCC; &amp; we will see it later  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E6AA02-5586-67CD-80C0-B6A9FAF2E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550834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640" y="2137420"/>
            <a:ext cx="6659066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kern="0" dirty="0">
                <a:solidFill>
                  <a:srgbClr val="BE384B"/>
                </a:solidFill>
                <a:ea typeface="+mn-ea"/>
              </a:rPr>
              <a:t>Multi-site transaction &amp;</a:t>
            </a:r>
          </a:p>
          <a:p>
            <a:pPr algn="ctr"/>
            <a:r>
              <a:rPr lang="en-US" altLang="zh-CN" kern="0" dirty="0">
                <a:solidFill>
                  <a:srgbClr val="BE384B"/>
                </a:solidFill>
                <a:ea typeface="+mn-ea"/>
              </a:rPr>
              <a:t> Multi-site atomicity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8025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30D11-4F08-3941-B434-B011F8A39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Multi-site transaction: what if the data is distributed?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E47172-B358-2F43-8406-D009CCBA6B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51" y="1070899"/>
            <a:ext cx="8229600" cy="3771636"/>
          </a:xfrm>
        </p:spPr>
        <p:txBody>
          <a:bodyPr/>
          <a:lstStyle/>
          <a:p>
            <a:r>
              <a:rPr kumimoji="1" lang="en-US" altLang="zh-CN" dirty="0"/>
              <a:t>The data accessed by TXs are stored on multiple machines </a:t>
            </a:r>
          </a:p>
          <a:p>
            <a:pPr lvl="1"/>
            <a:r>
              <a:rPr kumimoji="1" lang="en-US" altLang="zh-CN" dirty="0"/>
              <a:t>i.e., a single site cannot store all the bank accounts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27DDAB-BA75-AC4C-85F1-4A8BAF6AA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86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2738096-6EB7-954E-AFA1-E37CC5256778}"/>
              </a:ext>
            </a:extLst>
          </p:cNvPr>
          <p:cNvSpPr txBox="1">
            <a:spLocks/>
          </p:cNvSpPr>
          <p:nvPr/>
        </p:nvSpPr>
        <p:spPr>
          <a:xfrm>
            <a:off x="268529" y="1937663"/>
            <a:ext cx="8229600" cy="21864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setup</a:t>
            </a:r>
            <a:endParaRPr kumimoji="1" lang="zh-CN" altLang="en-US" dirty="0"/>
          </a:p>
          <a:p>
            <a:pPr lvl="1"/>
            <a:r>
              <a:rPr kumimoji="1" lang="en-US" altLang="zh-CN" dirty="0"/>
              <a:t>Client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coordinator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servers</a:t>
            </a:r>
          </a:p>
          <a:p>
            <a:pPr lvl="1"/>
            <a:r>
              <a:rPr kumimoji="1" lang="en-US" altLang="zh-CN" dirty="0"/>
              <a:t>One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handles</a:t>
            </a:r>
            <a:r>
              <a:rPr kumimoji="1" lang="zh-CN" altLang="en-US" dirty="0"/>
              <a:t> </a:t>
            </a:r>
            <a:r>
              <a:rPr kumimoji="1" lang="en-US" altLang="zh-CN" dirty="0"/>
              <a:t>bank accounts A-M</a:t>
            </a:r>
            <a:endParaRPr kumimoji="1" lang="zh-CN" altLang="en-US" dirty="0"/>
          </a:p>
          <a:p>
            <a:pPr lvl="1"/>
            <a:r>
              <a:rPr kumimoji="1" lang="en" altLang="zh-CN" dirty="0"/>
              <a:t>The other server handles bank accounts N-Z</a:t>
            </a:r>
          </a:p>
          <a:p>
            <a:pPr lvl="1"/>
            <a:r>
              <a:rPr kumimoji="1" lang="en-US" altLang="zh-CN" dirty="0"/>
              <a:t>Coordinator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servers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all</a:t>
            </a:r>
            <a:r>
              <a:rPr kumimoji="1" lang="zh-CN" altLang="en-US" dirty="0"/>
              <a:t> </a:t>
            </a:r>
            <a:r>
              <a:rPr kumimoji="1" lang="en-US" altLang="zh-CN" dirty="0"/>
              <a:t>have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logs to ensure single transaction atomicity</a:t>
            </a:r>
          </a:p>
          <a:p>
            <a:pPr lvl="1"/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0838C5-A84F-5244-AA58-AE8FC860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6705" y="4449212"/>
            <a:ext cx="864096" cy="8640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2C497B-0527-734F-B751-18013DB17052}"/>
              </a:ext>
            </a:extLst>
          </p:cNvPr>
          <p:cNvSpPr txBox="1"/>
          <p:nvPr/>
        </p:nvSpPr>
        <p:spPr>
          <a:xfrm>
            <a:off x="268529" y="4558095"/>
            <a:ext cx="61306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Clients, </a:t>
            </a:r>
          </a:p>
          <a:p>
            <a:r>
              <a:rPr kumimoji="1" lang="en-US" altLang="zh-CN" dirty="0"/>
              <a:t>e.g., iPhone</a:t>
            </a:r>
            <a:endParaRPr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1C7A58E2-1278-2744-8BF6-E2B8C57144F1}"/>
              </a:ext>
            </a:extLst>
          </p:cNvPr>
          <p:cNvCxnSpPr>
            <a:cxnSpLocks/>
          </p:cNvCxnSpPr>
          <p:nvPr/>
        </p:nvCxnSpPr>
        <p:spPr>
          <a:xfrm>
            <a:off x="2838636" y="4900944"/>
            <a:ext cx="66562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DF30A9E-8F57-E64E-8610-EC7C3DD4A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617" y="4741815"/>
            <a:ext cx="864096" cy="72584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193CBE3D-C17F-B341-94F5-88FC7C779ABE}"/>
              </a:ext>
            </a:extLst>
          </p:cNvPr>
          <p:cNvSpPr txBox="1"/>
          <p:nvPr/>
        </p:nvSpPr>
        <p:spPr>
          <a:xfrm>
            <a:off x="2554798" y="3978666"/>
            <a:ext cx="3283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Coordinators </a:t>
            </a:r>
          </a:p>
          <a:p>
            <a:pPr algn="ctr"/>
            <a:r>
              <a:rPr kumimoji="1" lang="en-US" altLang="zh-CN" dirty="0"/>
              <a:t>e.g., frontend servers</a:t>
            </a:r>
            <a:endParaRPr lang="zh-CN" altLang="en-US" dirty="0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FF3BC5D4-50FF-BB40-AA92-AB6A0623F112}"/>
              </a:ext>
            </a:extLst>
          </p:cNvPr>
          <p:cNvCxnSpPr>
            <a:cxnSpLocks/>
          </p:cNvCxnSpPr>
          <p:nvPr/>
        </p:nvCxnSpPr>
        <p:spPr>
          <a:xfrm>
            <a:off x="4925411" y="4900944"/>
            <a:ext cx="665629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FE3E52E7-55BA-5E4F-818E-85CA3F83B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078" y="4481263"/>
            <a:ext cx="1024244" cy="102424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FF6E77B6-6E27-B246-8828-A250D1620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542" y="4461890"/>
            <a:ext cx="1024244" cy="1024244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205BAB9C-2961-0F4F-A22A-D362BF0653C3}"/>
              </a:ext>
            </a:extLst>
          </p:cNvPr>
          <p:cNvSpPr txBox="1"/>
          <p:nvPr/>
        </p:nvSpPr>
        <p:spPr>
          <a:xfrm>
            <a:off x="5312675" y="3894674"/>
            <a:ext cx="328373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dirty="0"/>
              <a:t>Storage servers</a:t>
            </a:r>
          </a:p>
          <a:p>
            <a:pPr algn="ctr"/>
            <a:r>
              <a:rPr kumimoji="1" lang="en-US" altLang="zh-CN" dirty="0"/>
              <a:t>e.g., key-value stores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071A41-09C9-7940-A765-1B01907CBE5B}"/>
              </a:ext>
            </a:extLst>
          </p:cNvPr>
          <p:cNvSpPr txBox="1"/>
          <p:nvPr/>
        </p:nvSpPr>
        <p:spPr>
          <a:xfrm>
            <a:off x="6247692" y="5368704"/>
            <a:ext cx="102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A - M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EFEA6A4-B384-824A-9C35-5EAEF28586CA}"/>
              </a:ext>
            </a:extLst>
          </p:cNvPr>
          <p:cNvSpPr txBox="1"/>
          <p:nvPr/>
        </p:nvSpPr>
        <p:spPr>
          <a:xfrm>
            <a:off x="7139000" y="5368704"/>
            <a:ext cx="10201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N - Z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87639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46351-EA60-C04B-8A6A-F859E54BD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943196"/>
          </a:xfrm>
        </p:spPr>
        <p:txBody>
          <a:bodyPr/>
          <a:lstStyle/>
          <a:p>
            <a:r>
              <a:rPr kumimoji="1" lang="en-US" altLang="zh-CN" dirty="0"/>
              <a:t>e.g., coordinator sends multiple deposit to different servers</a:t>
            </a:r>
          </a:p>
          <a:p>
            <a:pPr lvl="1"/>
            <a:r>
              <a:rPr kumimoji="1" lang="en-US" altLang="zh-CN" dirty="0"/>
              <a:t>They use RPCs to send requests to the server to execute transaction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B6D519-2320-1B45-993C-EFCFAAD2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87</a:t>
            </a:fld>
            <a:endParaRPr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A529771C-5E1E-274C-B4B0-E5C8DAA3ECC4}"/>
              </a:ext>
            </a:extLst>
          </p:cNvPr>
          <p:cNvCxnSpPr/>
          <p:nvPr/>
        </p:nvCxnSpPr>
        <p:spPr>
          <a:xfrm>
            <a:off x="395536" y="5103928"/>
            <a:ext cx="8136904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B941D70-BB89-BD4C-B268-34E9C10CC362}"/>
              </a:ext>
            </a:extLst>
          </p:cNvPr>
          <p:cNvSpPr txBox="1"/>
          <p:nvPr/>
        </p:nvSpPr>
        <p:spPr>
          <a:xfrm>
            <a:off x="229111" y="4919262"/>
            <a:ext cx="7648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/>
              <a:t>Time </a:t>
            </a:r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059D51-E145-1646-8E10-2B21A9D1C00F}"/>
              </a:ext>
            </a:extLst>
          </p:cNvPr>
          <p:cNvGrpSpPr/>
          <p:nvPr/>
        </p:nvGrpSpPr>
        <p:grpSpPr>
          <a:xfrm>
            <a:off x="230777" y="2447987"/>
            <a:ext cx="6544475" cy="2065697"/>
            <a:chOff x="8725" y="1655899"/>
            <a:chExt cx="6544475" cy="206569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BDAF3C3-006C-CE4F-9341-A7D33FBF22AC}"/>
                </a:ext>
              </a:extLst>
            </p:cNvPr>
            <p:cNvSpPr/>
            <p:nvPr/>
          </p:nvSpPr>
          <p:spPr>
            <a:xfrm>
              <a:off x="2159732" y="1655899"/>
              <a:ext cx="1224136" cy="576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发工资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2CB8420-2CA7-5E4C-831B-4A95BAB3D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374" y="1777380"/>
              <a:ext cx="534322" cy="53432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DF4CB25-B02D-0643-88AD-CF4E292B0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374" y="2683218"/>
              <a:ext cx="534322" cy="53432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EF676C8-E567-E441-9088-83B996B39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374" y="3187274"/>
              <a:ext cx="534322" cy="534322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2FE73EC-9529-FC41-A9C0-3AC5A30C615B}"/>
                </a:ext>
              </a:extLst>
            </p:cNvPr>
            <p:cNvSpPr txBox="1"/>
            <p:nvPr/>
          </p:nvSpPr>
          <p:spPr>
            <a:xfrm>
              <a:off x="8725" y="1804779"/>
              <a:ext cx="1512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Coordinator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B827218-8BDD-3A47-865B-B5FB2EEC7BAD}"/>
                </a:ext>
              </a:extLst>
            </p:cNvPr>
            <p:cNvSpPr txBox="1"/>
            <p:nvPr/>
          </p:nvSpPr>
          <p:spPr>
            <a:xfrm>
              <a:off x="33315" y="2715433"/>
              <a:ext cx="1512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Server 0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E67FA5D-853C-3648-A0DC-06DD91759C5D}"/>
                </a:ext>
              </a:extLst>
            </p:cNvPr>
            <p:cNvSpPr txBox="1"/>
            <p:nvPr/>
          </p:nvSpPr>
          <p:spPr>
            <a:xfrm>
              <a:off x="33315" y="3257008"/>
              <a:ext cx="1512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Server 1</a:t>
              </a:r>
              <a:endParaRPr lang="zh-CN" altLang="en-US" dirty="0"/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1B1A07D9-CA45-174C-979B-D2DE129E52CF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771800" y="2231963"/>
              <a:ext cx="432048" cy="3763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17F565-30BF-B345-85A4-3D0ADA69E35E}"/>
                </a:ext>
              </a:extLst>
            </p:cNvPr>
            <p:cNvSpPr/>
            <p:nvPr/>
          </p:nvSpPr>
          <p:spPr>
            <a:xfrm>
              <a:off x="2771800" y="2615680"/>
              <a:ext cx="1660051" cy="5760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deposit(“Alice”)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A9F2ACF-3FF3-964B-B222-6F31B153E89D}"/>
                </a:ext>
              </a:extLst>
            </p:cNvPr>
            <p:cNvSpPr/>
            <p:nvPr/>
          </p:nvSpPr>
          <p:spPr>
            <a:xfrm>
              <a:off x="5041032" y="3091882"/>
              <a:ext cx="1512168" cy="5760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Audit(“Zack”)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7A0CC781-CF03-A445-8CC5-3C1AE8F4BC4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2771800" y="2231963"/>
              <a:ext cx="2894130" cy="7409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7FB8FF34-2BF2-B24D-997F-87DBAA2345C6}"/>
              </a:ext>
            </a:extLst>
          </p:cNvPr>
          <p:cNvSpPr/>
          <p:nvPr/>
        </p:nvSpPr>
        <p:spPr>
          <a:xfrm>
            <a:off x="4463988" y="2168944"/>
            <a:ext cx="4356992" cy="923330"/>
          </a:xfrm>
          <a:prstGeom prst="rect">
            <a:avLst/>
          </a:prstGeom>
          <a:ln w="381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发工资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(bank, accts, amt):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for acct in accts: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	deposit(bank, acct, amt)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C5D83B35-AED2-794F-9DFC-CCDC6BCFFF72}"/>
              </a:ext>
            </a:extLst>
          </p:cNvPr>
          <p:cNvSpPr txBox="1">
            <a:spLocks/>
          </p:cNvSpPr>
          <p:nvPr/>
        </p:nvSpPr>
        <p:spPr>
          <a:xfrm>
            <a:off x="302840" y="228866"/>
            <a:ext cx="8229600" cy="900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>
                <a:solidFill>
                  <a:schemeClr val="accent1"/>
                </a:solidFill>
                <a:latin typeface="+mn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kumimoji="1" lang="en-US" altLang="zh-CN" dirty="0"/>
              <a:t>Multi-site transaction </a:t>
            </a:r>
            <a:endParaRPr kumimoji="1"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B034DF6-D345-D059-2B5D-C8D2CCB7B1EE}"/>
              </a:ext>
            </a:extLst>
          </p:cNvPr>
          <p:cNvSpPr/>
          <p:nvPr/>
        </p:nvSpPr>
        <p:spPr>
          <a:xfrm>
            <a:off x="4463988" y="133382"/>
            <a:ext cx="4554616" cy="646331"/>
          </a:xfrm>
          <a:prstGeom prst="rect">
            <a:avLst/>
          </a:prstGeom>
          <a:ln w="381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Deposit(bank, a, amt):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bank[a] += amt</a:t>
            </a:r>
          </a:p>
        </p:txBody>
      </p:sp>
    </p:spTree>
    <p:extLst>
      <p:ext uri="{BB962C8B-B14F-4D97-AF65-F5344CB8AC3E}">
        <p14:creationId xmlns:p14="http://schemas.microsoft.com/office/powerpoint/2010/main" val="39559965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846351-EA60-C04B-8A6A-F859E54BD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943196"/>
          </a:xfrm>
        </p:spPr>
        <p:txBody>
          <a:bodyPr/>
          <a:lstStyle/>
          <a:p>
            <a:r>
              <a:rPr kumimoji="1" lang="en-US" altLang="zh-CN" dirty="0"/>
              <a:t>Coordinator sends multiple deposit to different servers</a:t>
            </a:r>
          </a:p>
          <a:p>
            <a:pPr lvl="1"/>
            <a:r>
              <a:rPr kumimoji="1" lang="en-US" altLang="zh-CN" dirty="0"/>
              <a:t>They use RPCs to send requests to the server  to execute transaction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B6D519-2320-1B45-993C-EFCFAAD2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88</a:t>
            </a:fld>
            <a:endParaRPr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A529771C-5E1E-274C-B4B0-E5C8DAA3ECC4}"/>
              </a:ext>
            </a:extLst>
          </p:cNvPr>
          <p:cNvCxnSpPr/>
          <p:nvPr/>
        </p:nvCxnSpPr>
        <p:spPr>
          <a:xfrm>
            <a:off x="395536" y="5103928"/>
            <a:ext cx="8136904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9B941D70-BB89-BD4C-B268-34E9C10CC362}"/>
              </a:ext>
            </a:extLst>
          </p:cNvPr>
          <p:cNvSpPr txBox="1"/>
          <p:nvPr/>
        </p:nvSpPr>
        <p:spPr>
          <a:xfrm>
            <a:off x="229111" y="4919262"/>
            <a:ext cx="7648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/>
              <a:t>Time </a:t>
            </a:r>
            <a:endParaRPr lang="zh-CN" altLang="en-US" dirty="0"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7D059D51-E145-1646-8E10-2B21A9D1C00F}"/>
              </a:ext>
            </a:extLst>
          </p:cNvPr>
          <p:cNvGrpSpPr/>
          <p:nvPr/>
        </p:nvGrpSpPr>
        <p:grpSpPr>
          <a:xfrm>
            <a:off x="230777" y="2447987"/>
            <a:ext cx="6703253" cy="2065697"/>
            <a:chOff x="8725" y="1655899"/>
            <a:chExt cx="6703253" cy="206569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BDAF3C3-006C-CE4F-9341-A7D33FBF22AC}"/>
                </a:ext>
              </a:extLst>
            </p:cNvPr>
            <p:cNvSpPr/>
            <p:nvPr/>
          </p:nvSpPr>
          <p:spPr>
            <a:xfrm>
              <a:off x="2159732" y="1655899"/>
              <a:ext cx="1224136" cy="57606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dirty="0">
                  <a:solidFill>
                    <a:schemeClr val="tx1"/>
                  </a:solidFill>
                </a:rPr>
                <a:t>发工资</a:t>
              </a:r>
            </a:p>
          </p:txBody>
        </p: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2CB8420-2CA7-5E4C-831B-4A95BAB3D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374" y="1777380"/>
              <a:ext cx="534322" cy="534322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EDF4CB25-B02D-0643-88AD-CF4E292B07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374" y="2683218"/>
              <a:ext cx="534322" cy="53432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AEF676C8-E567-E441-9088-83B996B39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01374" y="3187274"/>
              <a:ext cx="534322" cy="534322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2FE73EC-9529-FC41-A9C0-3AC5A30C615B}"/>
                </a:ext>
              </a:extLst>
            </p:cNvPr>
            <p:cNvSpPr txBox="1"/>
            <p:nvPr/>
          </p:nvSpPr>
          <p:spPr>
            <a:xfrm>
              <a:off x="8725" y="1804779"/>
              <a:ext cx="1512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Coordinator</a:t>
              </a:r>
              <a:endParaRPr lang="zh-CN" altLang="en-US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B827218-8BDD-3A47-865B-B5FB2EEC7BAD}"/>
                </a:ext>
              </a:extLst>
            </p:cNvPr>
            <p:cNvSpPr txBox="1"/>
            <p:nvPr/>
          </p:nvSpPr>
          <p:spPr>
            <a:xfrm>
              <a:off x="33315" y="2715433"/>
              <a:ext cx="1512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Server 0</a:t>
              </a:r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CE67FA5D-853C-3648-A0DC-06DD91759C5D}"/>
                </a:ext>
              </a:extLst>
            </p:cNvPr>
            <p:cNvSpPr txBox="1"/>
            <p:nvPr/>
          </p:nvSpPr>
          <p:spPr>
            <a:xfrm>
              <a:off x="33315" y="3257008"/>
              <a:ext cx="151216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dirty="0"/>
                <a:t>Server 1</a:t>
              </a:r>
              <a:endParaRPr lang="zh-CN" altLang="en-US" dirty="0"/>
            </a:p>
          </p:txBody>
        </p:sp>
        <p:cxnSp>
          <p:nvCxnSpPr>
            <p:cNvPr id="24" name="直线箭头连接符 23">
              <a:extLst>
                <a:ext uri="{FF2B5EF4-FFF2-40B4-BE49-F238E27FC236}">
                  <a16:creationId xmlns:a16="http://schemas.microsoft.com/office/drawing/2014/main" id="{1B1A07D9-CA45-174C-979B-D2DE129E52CF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2771800" y="2231963"/>
              <a:ext cx="432048" cy="376339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17F565-30BF-B345-85A4-3D0ADA69E35E}"/>
                </a:ext>
              </a:extLst>
            </p:cNvPr>
            <p:cNvSpPr/>
            <p:nvPr/>
          </p:nvSpPr>
          <p:spPr>
            <a:xfrm>
              <a:off x="2844075" y="2615680"/>
              <a:ext cx="1663385" cy="5760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deposit(“Alice”)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0A9F2ACF-3FF3-964B-B222-6F31B153E89D}"/>
                </a:ext>
              </a:extLst>
            </p:cNvPr>
            <p:cNvSpPr/>
            <p:nvPr/>
          </p:nvSpPr>
          <p:spPr>
            <a:xfrm>
              <a:off x="4882254" y="3091882"/>
              <a:ext cx="1829724" cy="5760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>
                  <a:solidFill>
                    <a:schemeClr val="tx1"/>
                  </a:solidFill>
                </a:rPr>
                <a:t>deposit(“Zack”)</a:t>
              </a:r>
              <a:endParaRPr kumimoji="1"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7A0CC781-CF03-A445-8CC5-3C1AE8F4BC46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2771800" y="2231963"/>
              <a:ext cx="2894130" cy="74098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7FB8FF34-2BF2-B24D-997F-87DBAA2345C6}"/>
              </a:ext>
            </a:extLst>
          </p:cNvPr>
          <p:cNvSpPr/>
          <p:nvPr/>
        </p:nvSpPr>
        <p:spPr>
          <a:xfrm>
            <a:off x="4463988" y="2168944"/>
            <a:ext cx="4356992" cy="923330"/>
          </a:xfrm>
          <a:prstGeom prst="rect">
            <a:avLst/>
          </a:prstGeom>
          <a:ln w="381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发工资</a:t>
            </a:r>
            <a:r>
              <a: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(bank, accts, amt):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    for acct in accts:</a:t>
            </a:r>
          </a:p>
          <a:p>
            <a:r>
              <a:rPr lang="is-I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rPr>
              <a:t>	deposit(bank, acct, amt)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74330931-A460-D548-87BA-37BBE7093F3F}"/>
              </a:ext>
            </a:extLst>
          </p:cNvPr>
          <p:cNvSpPr/>
          <p:nvPr/>
        </p:nvSpPr>
        <p:spPr>
          <a:xfrm>
            <a:off x="1077794" y="4853307"/>
            <a:ext cx="7152218" cy="405683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24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What if one server commits and the other aborts? </a:t>
            </a:r>
          </a:p>
        </p:txBody>
      </p:sp>
      <p:sp>
        <p:nvSpPr>
          <p:cNvPr id="6" name="闪电形 5">
            <a:extLst>
              <a:ext uri="{FF2B5EF4-FFF2-40B4-BE49-F238E27FC236}">
                <a16:creationId xmlns:a16="http://schemas.microsoft.com/office/drawing/2014/main" id="{307D404B-D9EB-F14B-A8B5-6366CFA85590}"/>
              </a:ext>
            </a:extLst>
          </p:cNvPr>
          <p:cNvSpPr/>
          <p:nvPr/>
        </p:nvSpPr>
        <p:spPr>
          <a:xfrm>
            <a:off x="5470122" y="3467116"/>
            <a:ext cx="1051124" cy="1185302"/>
          </a:xfrm>
          <a:prstGeom prst="lightningBolt">
            <a:avLst/>
          </a:prstGeom>
          <a:solidFill>
            <a:srgbClr val="C00000"/>
          </a:solidFill>
          <a:ln w="127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12615416-9BF2-934F-8ABD-AAF83AD7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Multi-site transaction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2731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440" y="2171700"/>
            <a:ext cx="78123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kern="0" dirty="0">
                <a:solidFill>
                  <a:srgbClr val="BE384B"/>
                </a:solidFill>
                <a:ea typeface="+mn-ea"/>
              </a:rPr>
              <a:t>Goal: all sites either all commits or all aborts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5445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7350" y="2457450"/>
            <a:ext cx="58293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kern="0" dirty="0">
                <a:solidFill>
                  <a:srgbClr val="BE384B"/>
                </a:solidFill>
                <a:ea typeface="+mn-ea"/>
              </a:rPr>
              <a:t>Remaining issue: deadlock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7073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CA7D0-FFE0-8C40-B26F-BC4B5D1D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486518" cy="900442"/>
          </a:xfrm>
        </p:spPr>
        <p:txBody>
          <a:bodyPr/>
          <a:lstStyle/>
          <a:p>
            <a:r>
              <a:rPr lang="en-US" altLang="zh-CN" dirty="0">
                <a:ea typeface="MS PGothic" charset="0"/>
              </a:rPr>
              <a:t>Two-phase Commit: a way to ensure multi-site atomicity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CBF995-3F8A-A247-9763-C1E2E5629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3674984" cy="4356826"/>
          </a:xfrm>
        </p:spPr>
        <p:txBody>
          <a:bodyPr/>
          <a:lstStyle/>
          <a:p>
            <a:r>
              <a:rPr kumimoji="1" lang="en-US" altLang="zh-CN" dirty="0"/>
              <a:t>High-layer TX</a:t>
            </a:r>
          </a:p>
          <a:p>
            <a:pPr lvl="1"/>
            <a:r>
              <a:rPr kumimoji="1" lang="en-US" altLang="zh-CN" dirty="0"/>
              <a:t>The high-level view of the TX</a:t>
            </a:r>
          </a:p>
          <a:p>
            <a:r>
              <a:rPr kumimoji="1" lang="en-US" altLang="zh-CN" dirty="0"/>
              <a:t>Low-layer TX</a:t>
            </a:r>
          </a:p>
          <a:p>
            <a:pPr lvl="1"/>
            <a:r>
              <a:rPr kumimoji="1" lang="en-US" altLang="zh-CN" dirty="0"/>
              <a:t>Specific reads and writes that executed on a single machine</a:t>
            </a:r>
          </a:p>
          <a:p>
            <a:r>
              <a:rPr lang="en-US" altLang="zh-CN" dirty="0">
                <a:ea typeface="MS PGothic" charset="0"/>
              </a:rPr>
              <a:t>Higher-layer transaction coordinates the execution of lower-layer TXs </a:t>
            </a:r>
          </a:p>
          <a:p>
            <a:pPr lvl="1"/>
            <a:r>
              <a:rPr lang="en-US" altLang="zh-CN" dirty="0">
                <a:ea typeface="MS PGothic" charset="0"/>
              </a:rPr>
              <a:t>All low-layer TX either all commits or all aborts</a:t>
            </a:r>
          </a:p>
          <a:p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2857DA-3DF9-ED40-B6B8-FF8035D79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90</a:t>
            </a:fld>
            <a:endParaRPr lang="zh-CN" altLang="en-US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FC0E5AA-7758-0B47-A27C-E41B66BBE21C}"/>
              </a:ext>
            </a:extLst>
          </p:cNvPr>
          <p:cNvGrpSpPr/>
          <p:nvPr/>
        </p:nvGrpSpPr>
        <p:grpSpPr>
          <a:xfrm>
            <a:off x="4389102" y="1165763"/>
            <a:ext cx="4555563" cy="1763745"/>
            <a:chOff x="4396545" y="2462034"/>
            <a:chExt cx="4555563" cy="176374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2811BC8-7E1B-DD4D-88D9-C8C76BB10D52}"/>
                </a:ext>
              </a:extLst>
            </p:cNvPr>
            <p:cNvSpPr/>
            <p:nvPr/>
          </p:nvSpPr>
          <p:spPr>
            <a:xfrm>
              <a:off x="4396545" y="2462034"/>
              <a:ext cx="4176464" cy="1477328"/>
            </a:xfrm>
            <a:prstGeom prst="rect">
              <a:avLst/>
            </a:prstGeom>
            <a:ln w="381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发工资</a:t>
              </a:r>
              <a:r>
                <a:rPr lang="en-US" altLang="zh-CN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(bank, accts, amt):</a:t>
              </a:r>
            </a:p>
            <a:p>
              <a:r>
                <a:rPr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    </a:t>
              </a:r>
              <a:r>
                <a:rPr lang="en-US" altLang="zh-CN" b="1" dirty="0" err="1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tx.high_begin</a:t>
              </a:r>
              <a:r>
                <a:rPr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()</a:t>
              </a:r>
            </a:p>
            <a:p>
              <a:r>
                <a:rPr lang="is-IS" altLang="zh-CN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    for acct in accts:</a:t>
              </a:r>
            </a:p>
            <a:p>
              <a:r>
                <a:rPr lang="is-IS" altLang="zh-CN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	deposit(bank, acct, amt)</a:t>
              </a:r>
            </a:p>
            <a:p>
              <a:r>
                <a:rPr lang="is-IS" altLang="zh-CN" b="1" dirty="0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    tx.high_commit()</a:t>
              </a: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1209FAD6-BC12-C340-B509-14046ECAE95B}"/>
                </a:ext>
              </a:extLst>
            </p:cNvPr>
            <p:cNvSpPr/>
            <p:nvPr/>
          </p:nvSpPr>
          <p:spPr>
            <a:xfrm>
              <a:off x="6480410" y="3820096"/>
              <a:ext cx="2471698" cy="405683"/>
            </a:xfrm>
            <a:prstGeom prst="rect">
              <a:avLst/>
            </a:prstGeom>
            <a:solidFill>
              <a:srgbClr val="F5FED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0" rIns="72000" bIns="36000">
              <a:spAutoFit/>
            </a:bodyPr>
            <a:lstStyle/>
            <a:p>
              <a:pPr marL="441325" lvl="0" indent="-384175" algn="ctr" fontAlgn="auto">
                <a:spcBef>
                  <a:spcPct val="20000"/>
                </a:spcBef>
                <a:spcAft>
                  <a:spcPts val="0"/>
                </a:spcAft>
                <a:buClr>
                  <a:srgbClr val="FF0066"/>
                </a:buClr>
              </a:pPr>
              <a:r>
                <a:rPr lang="en-US" altLang="zh-CN" sz="2400" dirty="0">
                  <a:solidFill>
                    <a:prstClr val="black"/>
                  </a:solidFill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High-layer TX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C928D74-9019-3C40-9C70-2946BE04A554}"/>
              </a:ext>
            </a:extLst>
          </p:cNvPr>
          <p:cNvGrpSpPr/>
          <p:nvPr/>
        </p:nvGrpSpPr>
        <p:grpSpPr>
          <a:xfrm>
            <a:off x="4389102" y="3251214"/>
            <a:ext cx="4594238" cy="1550502"/>
            <a:chOff x="4397492" y="1129308"/>
            <a:chExt cx="4594238" cy="155050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F6BEE5D-D53B-4241-B2F4-7C03E959B6F0}"/>
                </a:ext>
              </a:extLst>
            </p:cNvPr>
            <p:cNvSpPr/>
            <p:nvPr/>
          </p:nvSpPr>
          <p:spPr>
            <a:xfrm>
              <a:off x="4397492" y="1129308"/>
              <a:ext cx="4554616" cy="1200329"/>
            </a:xfrm>
            <a:prstGeom prst="rect">
              <a:avLst/>
            </a:prstGeom>
            <a:ln w="381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CN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Deposit(bank, a, amt):</a:t>
              </a:r>
            </a:p>
            <a:p>
              <a:r>
                <a:rPr lang="en-US" altLang="zh-CN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    </a:t>
              </a:r>
              <a:r>
                <a:rPr lang="en-US" altLang="zh-CN" b="1" dirty="0" err="1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tx.low_begin</a:t>
              </a:r>
              <a:r>
                <a:rPr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()</a:t>
              </a:r>
              <a:endParaRPr lang="en-US" altLang="zh-CN" dirty="0">
                <a:solidFill>
                  <a:prstClr val="black"/>
                </a:solidFill>
                <a:latin typeface="Consolas" panose="020B0609020204030204" pitchFamily="49" charset="0"/>
                <a:ea typeface="楷体"/>
                <a:cs typeface="Courier"/>
              </a:endParaRPr>
            </a:p>
            <a:p>
              <a:r>
                <a:rPr lang="is-IS" altLang="zh-CN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    bank[a] += amt</a:t>
              </a:r>
            </a:p>
            <a:p>
              <a:r>
                <a:rPr lang="is-IS" altLang="zh-CN" b="1" dirty="0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    tx.low_commit()</a:t>
              </a: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B4B2DDE2-4B56-8844-9BE2-D2A9B9834A35}"/>
                </a:ext>
              </a:extLst>
            </p:cNvPr>
            <p:cNvSpPr/>
            <p:nvPr/>
          </p:nvSpPr>
          <p:spPr>
            <a:xfrm>
              <a:off x="6520032" y="2274127"/>
              <a:ext cx="2471698" cy="405683"/>
            </a:xfrm>
            <a:prstGeom prst="rect">
              <a:avLst/>
            </a:prstGeom>
            <a:solidFill>
              <a:srgbClr val="F5FED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0" rIns="72000" bIns="36000">
              <a:spAutoFit/>
            </a:bodyPr>
            <a:lstStyle/>
            <a:p>
              <a:pPr marL="441325" lvl="0" indent="-384175" algn="ctr" fontAlgn="auto">
                <a:spcBef>
                  <a:spcPct val="20000"/>
                </a:spcBef>
                <a:spcAft>
                  <a:spcPts val="0"/>
                </a:spcAft>
                <a:buClr>
                  <a:srgbClr val="FF0066"/>
                </a:buClr>
              </a:pPr>
              <a:r>
                <a:rPr lang="en-US" altLang="zh-CN" sz="2400" dirty="0">
                  <a:solidFill>
                    <a:prstClr val="black"/>
                  </a:solidFill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Low-layer TX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59748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7328FF-051C-4284-B864-C09C8D36A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We also aggregate scattered accesses as low-layer TX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9681E6-1E70-93D4-C7F8-CAC2A035B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coordinator can send scattered reads/writes to a site </a:t>
            </a:r>
          </a:p>
          <a:p>
            <a:pPr lvl="1"/>
            <a:r>
              <a:rPr kumimoji="1" lang="en-US" altLang="zh-CN" dirty="0"/>
              <a:t>The reads and writes on that site also form a low-layer TX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FACD9A-07B4-FC55-2DD5-E27AF4B5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AF6370-2C49-EBAA-1FF9-22A24A6C8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84" y="2311105"/>
            <a:ext cx="455499" cy="3826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B4F579-CDCE-4B12-B194-7D2C37988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2233730"/>
            <a:ext cx="537368" cy="5373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3B8533-4EBD-1D21-3418-D4B0E64B72BF}"/>
              </a:ext>
            </a:extLst>
          </p:cNvPr>
          <p:cNvSpPr txBox="1"/>
          <p:nvPr/>
        </p:nvSpPr>
        <p:spPr>
          <a:xfrm>
            <a:off x="3669208" y="2137743"/>
            <a:ext cx="2054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Storage server</a:t>
            </a:r>
          </a:p>
          <a:p>
            <a:r>
              <a:rPr kumimoji="1" lang="en-US" altLang="zh-CN" dirty="0"/>
              <a:t>A - M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7C48647-228C-D421-6ACE-2F241EE46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832" y="2233407"/>
            <a:ext cx="537368" cy="5373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9C9C971-4B46-D436-A688-09BEEE9FA15B}"/>
              </a:ext>
            </a:extLst>
          </p:cNvPr>
          <p:cNvSpPr txBox="1"/>
          <p:nvPr/>
        </p:nvSpPr>
        <p:spPr>
          <a:xfrm>
            <a:off x="6553200" y="2137420"/>
            <a:ext cx="20549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Storage server</a:t>
            </a:r>
          </a:p>
          <a:p>
            <a:r>
              <a:rPr kumimoji="1" lang="en-US" altLang="zh-CN" dirty="0"/>
              <a:t>N - Z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60D1D3C-22AE-211F-7C35-BC1237CE60A0}"/>
              </a:ext>
            </a:extLst>
          </p:cNvPr>
          <p:cNvSpPr txBox="1"/>
          <p:nvPr/>
        </p:nvSpPr>
        <p:spPr>
          <a:xfrm>
            <a:off x="1604156" y="2137743"/>
            <a:ext cx="15121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dirty="0"/>
              <a:t>Coordinator</a:t>
            </a:r>
            <a:endParaRPr lang="zh-CN" altLang="en-US" dirty="0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613575A8-21B2-C97C-6235-58C5DBE81FAB}"/>
              </a:ext>
            </a:extLst>
          </p:cNvPr>
          <p:cNvCxnSpPr>
            <a:cxnSpLocks/>
          </p:cNvCxnSpPr>
          <p:nvPr/>
        </p:nvCxnSpPr>
        <p:spPr>
          <a:xfrm>
            <a:off x="1259632" y="2873521"/>
            <a:ext cx="0" cy="261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EA3ADF3C-F106-5047-2881-0138101CDA49}"/>
              </a:ext>
            </a:extLst>
          </p:cNvPr>
          <p:cNvCxnSpPr>
            <a:cxnSpLocks/>
          </p:cNvCxnSpPr>
          <p:nvPr/>
        </p:nvCxnSpPr>
        <p:spPr>
          <a:xfrm>
            <a:off x="3419872" y="2873521"/>
            <a:ext cx="0" cy="2619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A33146DC-C5C9-5A88-68D0-74A02C47DA4E}"/>
              </a:ext>
            </a:extLst>
          </p:cNvPr>
          <p:cNvCxnSpPr/>
          <p:nvPr/>
        </p:nvCxnSpPr>
        <p:spPr>
          <a:xfrm>
            <a:off x="1259632" y="3887181"/>
            <a:ext cx="216024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1324F87-626C-E6D7-BBC3-B16A31EE9B51}"/>
              </a:ext>
            </a:extLst>
          </p:cNvPr>
          <p:cNvSpPr txBox="1"/>
          <p:nvPr/>
        </p:nvSpPr>
        <p:spPr>
          <a:xfrm>
            <a:off x="1704406" y="3721596"/>
            <a:ext cx="12396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is-IS" altLang="zh-CN" dirty="0">
                <a:solidFill>
                  <a:srgbClr val="C00000"/>
                </a:solidFill>
                <a:latin typeface="Consolas" panose="020B0609020204030204" pitchFamily="49" charset="0"/>
                <a:ea typeface="楷体"/>
              </a:rPr>
              <a:t>A - amt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09FAB991-3035-5EA5-B182-26BE32657A57}"/>
              </a:ext>
            </a:extLst>
          </p:cNvPr>
          <p:cNvCxnSpPr/>
          <p:nvPr/>
        </p:nvCxnSpPr>
        <p:spPr>
          <a:xfrm>
            <a:off x="1259632" y="4176400"/>
            <a:ext cx="2160240" cy="0"/>
          </a:xfrm>
          <a:prstGeom prst="straightConnector1">
            <a:avLst/>
          </a:prstGeom>
          <a:ln w="127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8F447D8-8521-1134-2BA3-155DD5394314}"/>
              </a:ext>
            </a:extLst>
          </p:cNvPr>
          <p:cNvSpPr txBox="1"/>
          <p:nvPr/>
        </p:nvSpPr>
        <p:spPr>
          <a:xfrm>
            <a:off x="1704406" y="4010815"/>
            <a:ext cx="12396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is-IS" altLang="zh-CN" dirty="0">
                <a:solidFill>
                  <a:srgbClr val="C00000"/>
                </a:solidFill>
                <a:latin typeface="Consolas" panose="020B0609020204030204" pitchFamily="49" charset="0"/>
                <a:ea typeface="楷体"/>
              </a:rPr>
              <a:t>ok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70DE153B-310E-A76B-2A33-E77AFAA58689}"/>
              </a:ext>
            </a:extLst>
          </p:cNvPr>
          <p:cNvCxnSpPr>
            <a:cxnSpLocks/>
          </p:cNvCxnSpPr>
          <p:nvPr/>
        </p:nvCxnSpPr>
        <p:spPr>
          <a:xfrm>
            <a:off x="6300192" y="2873521"/>
            <a:ext cx="0" cy="2713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4EE15D03-7D58-D682-58F2-BBCDF6AA0614}"/>
              </a:ext>
            </a:extLst>
          </p:cNvPr>
          <p:cNvCxnSpPr>
            <a:cxnSpLocks/>
          </p:cNvCxnSpPr>
          <p:nvPr/>
        </p:nvCxnSpPr>
        <p:spPr>
          <a:xfrm>
            <a:off x="1256080" y="4489892"/>
            <a:ext cx="5044112" cy="0"/>
          </a:xfrm>
          <a:prstGeom prst="straightConnector1">
            <a:avLst/>
          </a:prstGeom>
          <a:ln w="12700">
            <a:solidFill>
              <a:srgbClr val="0432FF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B140B9B7-3178-8D1B-ACB2-61E8A285678D}"/>
              </a:ext>
            </a:extLst>
          </p:cNvPr>
          <p:cNvSpPr txBox="1"/>
          <p:nvPr/>
        </p:nvSpPr>
        <p:spPr>
          <a:xfrm>
            <a:off x="3895690" y="4286652"/>
            <a:ext cx="12396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is-IS" altLang="zh-CN" dirty="0">
                <a:solidFill>
                  <a:srgbClr val="0432FF"/>
                </a:solidFill>
                <a:latin typeface="Consolas" panose="020B0609020204030204" pitchFamily="49" charset="0"/>
                <a:ea typeface="楷体"/>
              </a:rPr>
              <a:t>Z + amt</a:t>
            </a:r>
            <a:endParaRPr lang="zh-CN" altLang="en-US" dirty="0">
              <a:solidFill>
                <a:srgbClr val="0432FF"/>
              </a:solidFill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453BA9A0-1301-4AB5-4788-20921122D9AD}"/>
              </a:ext>
            </a:extLst>
          </p:cNvPr>
          <p:cNvCxnSpPr>
            <a:cxnSpLocks/>
          </p:cNvCxnSpPr>
          <p:nvPr/>
        </p:nvCxnSpPr>
        <p:spPr>
          <a:xfrm>
            <a:off x="1256080" y="4779111"/>
            <a:ext cx="5028436" cy="0"/>
          </a:xfrm>
          <a:prstGeom prst="straightConnector1">
            <a:avLst/>
          </a:prstGeom>
          <a:ln w="12700">
            <a:solidFill>
              <a:srgbClr val="0432FF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F03C66D9-26F4-9D33-49DE-6A7BEFFA66BF}"/>
              </a:ext>
            </a:extLst>
          </p:cNvPr>
          <p:cNvSpPr txBox="1"/>
          <p:nvPr/>
        </p:nvSpPr>
        <p:spPr>
          <a:xfrm>
            <a:off x="3770298" y="4546556"/>
            <a:ext cx="12396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is-IS" altLang="zh-CN" dirty="0">
                <a:solidFill>
                  <a:srgbClr val="0432FF"/>
                </a:solidFill>
                <a:latin typeface="Consolas" panose="020B0609020204030204" pitchFamily="49" charset="0"/>
                <a:ea typeface="楷体"/>
              </a:rPr>
              <a:t>ok</a:t>
            </a:r>
            <a:endParaRPr lang="zh-CN" altLang="en-US" dirty="0">
              <a:solidFill>
                <a:srgbClr val="0432FF"/>
              </a:solidFill>
            </a:endParaRPr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B85BD52F-A000-A5F7-EF5D-4E2F65FC4DCF}"/>
              </a:ext>
            </a:extLst>
          </p:cNvPr>
          <p:cNvCxnSpPr/>
          <p:nvPr/>
        </p:nvCxnSpPr>
        <p:spPr>
          <a:xfrm>
            <a:off x="1257883" y="5171274"/>
            <a:ext cx="2160240" cy="0"/>
          </a:xfrm>
          <a:prstGeom prst="straightConnector1">
            <a:avLst/>
          </a:prstGeom>
          <a:ln w="12700">
            <a:solidFill>
              <a:srgbClr val="C0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3E49BCE7-3919-BF91-3AFF-4C0017094C7C}"/>
              </a:ext>
            </a:extLst>
          </p:cNvPr>
          <p:cNvSpPr txBox="1"/>
          <p:nvPr/>
        </p:nvSpPr>
        <p:spPr>
          <a:xfrm>
            <a:off x="1702657" y="5005689"/>
            <a:ext cx="12396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is-IS" altLang="zh-CN" dirty="0">
                <a:solidFill>
                  <a:srgbClr val="C00000"/>
                </a:solidFill>
                <a:latin typeface="Consolas" panose="020B0609020204030204" pitchFamily="49" charset="0"/>
                <a:ea typeface="楷体"/>
              </a:rPr>
              <a:t>B + amt</a:t>
            </a:r>
            <a:endParaRPr lang="zh-CN" altLang="en-US" dirty="0">
              <a:solidFill>
                <a:srgbClr val="C00000"/>
              </a:solidFill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2018F49-6E73-B5F7-0470-69C233D8FF98}"/>
              </a:ext>
            </a:extLst>
          </p:cNvPr>
          <p:cNvCxnSpPr/>
          <p:nvPr/>
        </p:nvCxnSpPr>
        <p:spPr>
          <a:xfrm>
            <a:off x="1257883" y="5460493"/>
            <a:ext cx="2160240" cy="0"/>
          </a:xfrm>
          <a:prstGeom prst="straightConnector1">
            <a:avLst/>
          </a:prstGeom>
          <a:ln w="12700">
            <a:solidFill>
              <a:srgbClr val="C0000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B586884-994B-1716-D936-880A11F2E460}"/>
              </a:ext>
            </a:extLst>
          </p:cNvPr>
          <p:cNvSpPr txBox="1"/>
          <p:nvPr/>
        </p:nvSpPr>
        <p:spPr>
          <a:xfrm>
            <a:off x="1702657" y="5294908"/>
            <a:ext cx="1239649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is-IS" altLang="zh-CN" dirty="0">
                <a:solidFill>
                  <a:srgbClr val="C00000"/>
                </a:solidFill>
                <a:latin typeface="Consolas" panose="020B0609020204030204" pitchFamily="49" charset="0"/>
                <a:ea typeface="楷体"/>
              </a:rPr>
              <a:t>ok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EABDA5AC-25AE-2042-37B0-E6312C25D6B5}"/>
              </a:ext>
            </a:extLst>
          </p:cNvPr>
          <p:cNvSpPr/>
          <p:nvPr/>
        </p:nvSpPr>
        <p:spPr>
          <a:xfrm>
            <a:off x="336256" y="2720233"/>
            <a:ext cx="3984765" cy="923330"/>
          </a:xfrm>
          <a:prstGeom prst="rect">
            <a:avLst/>
          </a:prstGeom>
          <a:solidFill>
            <a:schemeClr val="bg1"/>
          </a:solidFill>
          <a:ln w="381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  <a:ea typeface="楷体"/>
                <a:cs typeface="Courier"/>
              </a:rPr>
              <a:t>    </a:t>
            </a:r>
            <a:r>
              <a:rPr lang="is-IS" altLang="zh-CN" dirty="0">
                <a:latin typeface="Consolas" panose="020B0609020204030204" pitchFamily="49" charset="0"/>
                <a:ea typeface="楷体"/>
                <a:cs typeface="Courier"/>
              </a:rPr>
              <a:t>accts[“alice"] -= amt</a:t>
            </a:r>
          </a:p>
          <a:p>
            <a:r>
              <a:rPr lang="is-IS" altLang="zh-CN" dirty="0">
                <a:latin typeface="Consolas" panose="020B0609020204030204" pitchFamily="49" charset="0"/>
                <a:ea typeface="楷体"/>
                <a:cs typeface="Courier"/>
              </a:rPr>
              <a:t>    accts[“zack"] += amt</a:t>
            </a:r>
          </a:p>
          <a:p>
            <a:r>
              <a:rPr lang="zh-CN" altLang="en-US" dirty="0">
                <a:latin typeface="Consolas" panose="020B0609020204030204" pitchFamily="49" charset="0"/>
                <a:ea typeface="楷体"/>
                <a:cs typeface="Courier"/>
              </a:rPr>
              <a:t>    </a:t>
            </a:r>
            <a:r>
              <a:rPr lang="en-US" altLang="zh-CN" dirty="0">
                <a:latin typeface="Consolas" panose="020B0609020204030204" pitchFamily="49" charset="0"/>
                <a:ea typeface="楷体"/>
                <a:cs typeface="Courier"/>
              </a:rPr>
              <a:t>accts[“bob”] += amt </a:t>
            </a:r>
            <a:endParaRPr lang="is-IS" altLang="zh-CN" dirty="0">
              <a:latin typeface="Consolas" panose="020B0609020204030204" pitchFamily="49" charset="0"/>
              <a:ea typeface="楷体"/>
              <a:cs typeface="Courier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B2ADE96A-A4D3-0120-5E37-05D28F23C326}"/>
              </a:ext>
            </a:extLst>
          </p:cNvPr>
          <p:cNvSpPr/>
          <p:nvPr/>
        </p:nvSpPr>
        <p:spPr>
          <a:xfrm>
            <a:off x="3131840" y="3612527"/>
            <a:ext cx="646296" cy="2004892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圆角矩形标注 43">
            <a:extLst>
              <a:ext uri="{FF2B5EF4-FFF2-40B4-BE49-F238E27FC236}">
                <a16:creationId xmlns:a16="http://schemas.microsoft.com/office/drawing/2014/main" id="{F0E26B41-F483-6C78-4C54-253AAD74AC21}"/>
              </a:ext>
            </a:extLst>
          </p:cNvPr>
          <p:cNvSpPr/>
          <p:nvPr/>
        </p:nvSpPr>
        <p:spPr>
          <a:xfrm>
            <a:off x="6709561" y="3035000"/>
            <a:ext cx="1738496" cy="2566233"/>
          </a:xfrm>
          <a:prstGeom prst="wedgeRoundRectCallout">
            <a:avLst>
              <a:gd name="adj1" fmla="val -233624"/>
              <a:gd name="adj2" fmla="val -3678"/>
              <a:gd name="adj3" fmla="val 16667"/>
            </a:avLst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70DE221-EC1A-A569-0E64-811406B15657}"/>
              </a:ext>
            </a:extLst>
          </p:cNvPr>
          <p:cNvSpPr txBox="1"/>
          <p:nvPr/>
        </p:nvSpPr>
        <p:spPr>
          <a:xfrm>
            <a:off x="6534321" y="3433211"/>
            <a:ext cx="202244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sz="1800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Low-layer TX:</a:t>
            </a:r>
          </a:p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READ(A) </a:t>
            </a:r>
          </a:p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WRITE(A)</a:t>
            </a:r>
          </a:p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READ(B)</a:t>
            </a:r>
          </a:p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r>
              <a:rPr lang="en-US" altLang="zh-CN" dirty="0">
                <a:solidFill>
                  <a:prstClr val="black"/>
                </a:solidFill>
                <a:latin typeface="Eras Medium ITC" pitchFamily="34" charset="0"/>
                <a:ea typeface="Verdana" pitchFamily="34" charset="0"/>
                <a:cs typeface="Verdana" pitchFamily="34" charset="0"/>
              </a:rPr>
              <a:t>WRITE(B)</a:t>
            </a:r>
          </a:p>
          <a:p>
            <a:pPr marL="441325" lvl="0" indent="-384175" algn="ctr" fontAlgn="auto">
              <a:spcBef>
                <a:spcPct val="20000"/>
              </a:spcBef>
              <a:spcAft>
                <a:spcPts val="0"/>
              </a:spcAft>
              <a:buClr>
                <a:srgbClr val="FF0066"/>
              </a:buClr>
            </a:pPr>
            <a:endParaRPr lang="en-US" altLang="zh-CN" dirty="0">
              <a:solidFill>
                <a:prstClr val="black"/>
              </a:solidFill>
              <a:latin typeface="Eras Medium ITC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32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3" grpId="0" animBg="1"/>
      <p:bldP spid="44" grpId="0" animBg="1"/>
      <p:bldP spid="45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6ED46-DB89-0743-B1AA-AF527239F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579296" cy="900442"/>
          </a:xfrm>
        </p:spPr>
        <p:txBody>
          <a:bodyPr/>
          <a:lstStyle/>
          <a:p>
            <a:r>
              <a:rPr lang="en-US" altLang="zh-CN" dirty="0">
                <a:ea typeface="MS PGothic" charset="0"/>
              </a:rPr>
              <a:t>Two-phase Commit: a way to ensure multi-site atomicity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C0AD8-9D0F-5B46-92F0-7474BD2111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ea typeface="MS PGothic" charset="0"/>
              </a:rPr>
              <a:t>Phase-1: preparation / voting</a:t>
            </a:r>
          </a:p>
          <a:p>
            <a:pPr lvl="1"/>
            <a:r>
              <a:rPr lang="en-US" altLang="zh-CN" dirty="0">
                <a:ea typeface="MS PGothic" charset="0"/>
              </a:rPr>
              <a:t>Delay the commitment of low-layer TXs </a:t>
            </a:r>
          </a:p>
          <a:p>
            <a:pPr lvl="1"/>
            <a:r>
              <a:rPr lang="en-US" altLang="zh-CN" dirty="0">
                <a:ea typeface="MS PGothic" charset="0"/>
              </a:rPr>
              <a:t>Lower-layer transactions either abort or </a:t>
            </a:r>
            <a:r>
              <a:rPr lang="en-US" altLang="zh-CN" i="1" dirty="0">
                <a:ea typeface="MS PGothic" charset="0"/>
              </a:rPr>
              <a:t>tentatively</a:t>
            </a:r>
            <a:r>
              <a:rPr lang="en-US" altLang="zh-CN" dirty="0">
                <a:ea typeface="MS PGothic" charset="0"/>
              </a:rPr>
              <a:t> committed</a:t>
            </a:r>
          </a:p>
          <a:p>
            <a:pPr lvl="1"/>
            <a:r>
              <a:rPr lang="en-US" altLang="zh-CN" dirty="0">
                <a:ea typeface="MS PGothic" charset="0"/>
              </a:rPr>
              <a:t>Higher-layer transaction evaluate lower situation</a:t>
            </a:r>
          </a:p>
          <a:p>
            <a:r>
              <a:rPr lang="en-US" altLang="zh-CN" dirty="0">
                <a:ea typeface="MS PGothic" charset="0"/>
              </a:rPr>
              <a:t>Phase-2: commitment</a:t>
            </a:r>
          </a:p>
          <a:p>
            <a:pPr lvl="1"/>
            <a:r>
              <a:rPr lang="en-US" altLang="zh-CN" dirty="0">
                <a:ea typeface="MS PGothic" charset="0"/>
              </a:rPr>
              <a:t>The high-layer decides whether low-layer TXs will commit or abort </a:t>
            </a:r>
          </a:p>
          <a:p>
            <a:pPr lvl="1"/>
            <a:r>
              <a:rPr kumimoji="1" lang="en-US" altLang="zh-CN" dirty="0">
                <a:ea typeface="MS PGothic" charset="0"/>
              </a:rPr>
              <a:t>It will also coordinate the commitment of lower-layer TXs</a:t>
            </a:r>
          </a:p>
          <a:p>
            <a:pPr lvl="1"/>
            <a:endParaRPr lang="en-US" altLang="zh-CN" dirty="0">
              <a:ea typeface="MS PGothic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F1BF9-CB51-464A-9345-625DA7B1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92</a:t>
            </a:fld>
            <a:endParaRPr lang="zh-CN" altLang="en-US" dirty="0"/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4DCC0FEA-97DC-6140-912D-97B147ED8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029" y="3777972"/>
            <a:ext cx="4575139" cy="1823261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DB00F68B-8149-BE4D-B9EF-5D85BD57B29F}"/>
              </a:ext>
            </a:extLst>
          </p:cNvPr>
          <p:cNvSpPr txBox="1"/>
          <p:nvPr/>
        </p:nvSpPr>
        <p:spPr>
          <a:xfrm>
            <a:off x="1835696" y="4881756"/>
            <a:ext cx="3096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ea typeface="MS PGothic" charset="0"/>
              </a:rPr>
              <a:t>State transitions of a TX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2110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52C81-238F-0148-9177-4F8B5FCE9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/>
          <a:lstStyle/>
          <a:p>
            <a:r>
              <a:rPr lang="en-US" altLang="zh-CN" dirty="0">
                <a:ea typeface="MS PGothic" charset="0"/>
              </a:rPr>
              <a:t>Two-phase Commit: a way to ensure multi-site atomicity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746E7A-ED30-714A-9F57-D2826AA9B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High_begin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Mark itself as a high-level transaction</a:t>
            </a:r>
          </a:p>
          <a:p>
            <a:pPr>
              <a:spcBef>
                <a:spcPts val="1800"/>
              </a:spcBef>
            </a:pPr>
            <a:r>
              <a:rPr kumimoji="1" lang="en-US" altLang="zh-CN" dirty="0" err="1"/>
              <a:t>High_commit</a:t>
            </a:r>
            <a:r>
              <a:rPr kumimoji="1" lang="en-US" altLang="zh-CN" dirty="0"/>
              <a:t> </a:t>
            </a:r>
          </a:p>
          <a:p>
            <a:pPr lvl="1"/>
            <a:r>
              <a:rPr kumimoji="1" lang="en-US" altLang="zh-CN" dirty="0"/>
              <a:t>Send prepare messages to the low-level  transactions to check whether it can commit </a:t>
            </a:r>
          </a:p>
          <a:p>
            <a:pPr lvl="1"/>
            <a:endParaRPr kumimoji="1"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319218B-9359-B04C-88F6-9F028803FBD2}"/>
              </a:ext>
            </a:extLst>
          </p:cNvPr>
          <p:cNvGrpSpPr/>
          <p:nvPr/>
        </p:nvGrpSpPr>
        <p:grpSpPr>
          <a:xfrm>
            <a:off x="4716016" y="723625"/>
            <a:ext cx="4284772" cy="1738995"/>
            <a:chOff x="4396545" y="2200367"/>
            <a:chExt cx="4284772" cy="173899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81ED09D-AA06-A449-8BBE-813556EEB8DC}"/>
                </a:ext>
              </a:extLst>
            </p:cNvPr>
            <p:cNvSpPr/>
            <p:nvPr/>
          </p:nvSpPr>
          <p:spPr>
            <a:xfrm>
              <a:off x="4396545" y="2462034"/>
              <a:ext cx="4176464" cy="1477328"/>
            </a:xfrm>
            <a:prstGeom prst="rect">
              <a:avLst/>
            </a:prstGeom>
            <a:ln w="3810"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发工资</a:t>
              </a:r>
              <a:r>
                <a:rPr lang="en-US" altLang="zh-CN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(bank, accts, amt):</a:t>
              </a:r>
            </a:p>
            <a:p>
              <a:r>
                <a:rPr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    </a:t>
              </a:r>
              <a:r>
                <a:rPr lang="en-US" altLang="zh-CN" b="1" dirty="0" err="1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tx.high_begin</a:t>
              </a:r>
              <a:r>
                <a:rPr lang="en-US" altLang="zh-CN" b="1" dirty="0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()</a:t>
              </a:r>
            </a:p>
            <a:p>
              <a:r>
                <a:rPr lang="is-IS" altLang="zh-CN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    for acct in accts:</a:t>
              </a:r>
            </a:p>
            <a:p>
              <a:r>
                <a:rPr lang="is-IS" altLang="zh-CN" dirty="0">
                  <a:solidFill>
                    <a:prstClr val="black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	deposit(bank, acct, amt)</a:t>
              </a:r>
            </a:p>
            <a:p>
              <a:r>
                <a:rPr lang="is-IS" altLang="zh-CN" b="1" dirty="0">
                  <a:solidFill>
                    <a:srgbClr val="C00000"/>
                  </a:solidFill>
                  <a:latin typeface="Consolas" panose="020B0609020204030204" pitchFamily="49" charset="0"/>
                  <a:ea typeface="楷体"/>
                  <a:cs typeface="Courier"/>
                </a:rPr>
                <a:t>    tx.high_commit()</a:t>
              </a:r>
            </a:p>
          </p:txBody>
        </p:sp>
        <p:sp>
          <p:nvSpPr>
            <p:cNvPr id="7" name="Rectangle 4">
              <a:extLst>
                <a:ext uri="{FF2B5EF4-FFF2-40B4-BE49-F238E27FC236}">
                  <a16:creationId xmlns:a16="http://schemas.microsoft.com/office/drawing/2014/main" id="{F35DB1B1-FECD-C946-96AE-1100A8EBE74B}"/>
                </a:ext>
              </a:extLst>
            </p:cNvPr>
            <p:cNvSpPr/>
            <p:nvPr/>
          </p:nvSpPr>
          <p:spPr>
            <a:xfrm>
              <a:off x="6484777" y="2200367"/>
              <a:ext cx="2196540" cy="405683"/>
            </a:xfrm>
            <a:prstGeom prst="rect">
              <a:avLst/>
            </a:prstGeom>
            <a:solidFill>
              <a:srgbClr val="F5FED6"/>
            </a:solidFill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72000" tIns="0" rIns="72000" bIns="36000">
              <a:spAutoFit/>
            </a:bodyPr>
            <a:lstStyle/>
            <a:p>
              <a:pPr marL="441325" lvl="0" indent="-384175" algn="ctr" fontAlgn="auto">
                <a:spcBef>
                  <a:spcPct val="20000"/>
                </a:spcBef>
                <a:spcAft>
                  <a:spcPts val="0"/>
                </a:spcAft>
                <a:buClr>
                  <a:srgbClr val="FF0066"/>
                </a:buClr>
              </a:pPr>
              <a:r>
                <a:rPr lang="en-US" altLang="zh-CN" sz="2400" dirty="0">
                  <a:solidFill>
                    <a:prstClr val="black"/>
                  </a:solidFill>
                  <a:latin typeface="Eras Medium ITC" pitchFamily="34" charset="0"/>
                  <a:ea typeface="Verdana" pitchFamily="34" charset="0"/>
                  <a:cs typeface="Verdana" pitchFamily="34" charset="0"/>
                </a:rPr>
                <a:t>High-layer TX</a:t>
              </a:r>
            </a:p>
          </p:txBody>
        </p:sp>
      </p:grp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76645463-9CB1-6041-A249-DF377FF86DAC}"/>
              </a:ext>
            </a:extLst>
          </p:cNvPr>
          <p:cNvCxnSpPr/>
          <p:nvPr/>
        </p:nvCxnSpPr>
        <p:spPr>
          <a:xfrm>
            <a:off x="474403" y="5094121"/>
            <a:ext cx="8136904" cy="0"/>
          </a:xfrm>
          <a:prstGeom prst="straightConnector1">
            <a:avLst/>
          </a:prstGeom>
          <a:ln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ADF2A93-03DF-3F49-8196-2A7EDDEE0211}"/>
              </a:ext>
            </a:extLst>
          </p:cNvPr>
          <p:cNvSpPr txBox="1"/>
          <p:nvPr/>
        </p:nvSpPr>
        <p:spPr>
          <a:xfrm>
            <a:off x="307978" y="4909455"/>
            <a:ext cx="76489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 dirty="0"/>
              <a:t>Time 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92FB98E-24A8-9643-A155-D9EB0B916F3A}"/>
              </a:ext>
            </a:extLst>
          </p:cNvPr>
          <p:cNvSpPr/>
          <p:nvPr/>
        </p:nvSpPr>
        <p:spPr>
          <a:xfrm>
            <a:off x="1360803" y="4153644"/>
            <a:ext cx="1512168" cy="57606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Deposit(…)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892BAE0-1A88-3A44-A174-76C6B5687CA6}"/>
              </a:ext>
            </a:extLst>
          </p:cNvPr>
          <p:cNvSpPr/>
          <p:nvPr/>
        </p:nvSpPr>
        <p:spPr>
          <a:xfrm>
            <a:off x="3131840" y="4153644"/>
            <a:ext cx="1512168" cy="576064"/>
          </a:xfrm>
          <a:prstGeom prst="rect">
            <a:avLst/>
          </a:prstGeom>
          <a:noFill/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</a:rPr>
              <a:t>Deposit(…)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7F16C9C2-463C-3C40-9E3F-DA103AA3C1FB}"/>
              </a:ext>
            </a:extLst>
          </p:cNvPr>
          <p:cNvSpPr/>
          <p:nvPr/>
        </p:nvSpPr>
        <p:spPr>
          <a:xfrm>
            <a:off x="1131289" y="4986121"/>
            <a:ext cx="216024" cy="216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3E95AA24-4924-F846-A172-EB8778DE98A9}"/>
              </a:ext>
            </a:extLst>
          </p:cNvPr>
          <p:cNvCxnSpPr>
            <a:stCxn id="17" idx="0"/>
          </p:cNvCxnSpPr>
          <p:nvPr/>
        </p:nvCxnSpPr>
        <p:spPr>
          <a:xfrm flipV="1">
            <a:off x="1239301" y="3793604"/>
            <a:ext cx="0" cy="119251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69D72030-0CDA-F740-B137-900D20847D72}"/>
              </a:ext>
            </a:extLst>
          </p:cNvPr>
          <p:cNvSpPr txBox="1"/>
          <p:nvPr/>
        </p:nvSpPr>
        <p:spPr>
          <a:xfrm>
            <a:off x="695739" y="3362400"/>
            <a:ext cx="4777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楷体"/>
                <a:cs typeface="Courier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nsolas" panose="020B0609020204030204" pitchFamily="49" charset="0"/>
                <a:ea typeface="楷体"/>
                <a:cs typeface="Courier"/>
              </a:rPr>
              <a:t>tx.high_begin</a:t>
            </a: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楷体"/>
                <a:cs typeface="Courier"/>
              </a:rPr>
              <a:t>()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2B3AFDB-799D-2040-816D-764C0CC93402}"/>
              </a:ext>
            </a:extLst>
          </p:cNvPr>
          <p:cNvSpPr txBox="1"/>
          <p:nvPr/>
        </p:nvSpPr>
        <p:spPr>
          <a:xfrm>
            <a:off x="4499992" y="3362400"/>
            <a:ext cx="47774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楷体"/>
                <a:cs typeface="Courier"/>
              </a:rPr>
              <a:t> </a:t>
            </a:r>
            <a:r>
              <a:rPr lang="en-US" altLang="zh-CN" b="1" dirty="0" err="1">
                <a:solidFill>
                  <a:srgbClr val="C00000"/>
                </a:solidFill>
                <a:latin typeface="Consolas" panose="020B0609020204030204" pitchFamily="49" charset="0"/>
                <a:ea typeface="楷体"/>
                <a:cs typeface="Courier"/>
              </a:rPr>
              <a:t>tx.high_commit</a:t>
            </a:r>
            <a:r>
              <a:rPr lang="en-US" altLang="zh-CN" b="1" dirty="0">
                <a:solidFill>
                  <a:srgbClr val="C00000"/>
                </a:solidFill>
                <a:latin typeface="Consolas" panose="020B0609020204030204" pitchFamily="49" charset="0"/>
                <a:ea typeface="楷体"/>
                <a:cs typeface="Courier"/>
              </a:rPr>
              <a:t>()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F509E72E-D3EF-0145-97A7-FC43480AAFDC}"/>
              </a:ext>
            </a:extLst>
          </p:cNvPr>
          <p:cNvSpPr/>
          <p:nvPr/>
        </p:nvSpPr>
        <p:spPr>
          <a:xfrm>
            <a:off x="4683652" y="4986121"/>
            <a:ext cx="216024" cy="21600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569EFD06-E5FC-F546-96E8-52ED174F867E}"/>
              </a:ext>
            </a:extLst>
          </p:cNvPr>
          <p:cNvCxnSpPr>
            <a:stCxn id="23" idx="0"/>
          </p:cNvCxnSpPr>
          <p:nvPr/>
        </p:nvCxnSpPr>
        <p:spPr>
          <a:xfrm flipV="1">
            <a:off x="4791664" y="3793604"/>
            <a:ext cx="0" cy="119251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2DC6CEA4-3746-9243-BBC0-23F9C208A407}"/>
              </a:ext>
            </a:extLst>
          </p:cNvPr>
          <p:cNvSpPr/>
          <p:nvPr/>
        </p:nvSpPr>
        <p:spPr>
          <a:xfrm>
            <a:off x="5127116" y="3902038"/>
            <a:ext cx="3873672" cy="13673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b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each deposit: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b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kumimoji="1"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deposit.abort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 abort()</a:t>
            </a:r>
          </a:p>
          <a:p>
            <a:r>
              <a:rPr kumimoji="1" lang="en-US" altLang="zh-CN" b="1" dirty="0">
                <a:solidFill>
                  <a:srgbClr val="0432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each deposit:</a:t>
            </a:r>
          </a:p>
          <a:p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kumimoji="1" lang="en-US" altLang="zh-CN" dirty="0" err="1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deposit.commit</a:t>
            </a:r>
            <a:r>
              <a:rPr kumimoji="1" lang="en-US" altLang="zh-CN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endParaRPr kumimoji="1" lang="zh-CN" altLang="en-US" dirty="0">
              <a:solidFill>
                <a:schemeClr val="tx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411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4FB8-CD37-AA4E-8DEA-6E35F90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9B507E-F012-434C-89D2-9262C1AD9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057299"/>
            <a:ext cx="7529390" cy="3949200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3DDF9A0-431C-7143-9C07-B67C3C5B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487" y="4756902"/>
            <a:ext cx="9309720" cy="1080120"/>
          </a:xfrm>
        </p:spPr>
        <p:txBody>
          <a:bodyPr>
            <a:normAutofit/>
          </a:bodyPr>
          <a:lstStyle/>
          <a:p>
            <a:r>
              <a:rPr lang="en-US" altLang="zh-CN" dirty="0"/>
              <a:t>Idea: the coordinator is responsible for committing all the TXs </a:t>
            </a:r>
          </a:p>
          <a:p>
            <a:pPr marL="560388" lvl="2" indent="0">
              <a:buNone/>
            </a:pPr>
            <a:r>
              <a:rPr lang="en-US" altLang="zh-CN" dirty="0">
                <a:ea typeface="MS PGothic" charset="0"/>
              </a:rPr>
              <a:t>How? By sending RPCs or Messages to all the other servers 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7121F5B-3656-E94F-B0A6-A66D44322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229600" cy="900442"/>
          </a:xfrm>
        </p:spPr>
        <p:txBody>
          <a:bodyPr/>
          <a:lstStyle/>
          <a:p>
            <a:r>
              <a:rPr kumimoji="1" lang="en-US" altLang="zh-CN" dirty="0"/>
              <a:t>Multi-site transactions under two-phase commit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06730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78890-E7D1-5149-8AFA-90D869A075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75403D9-9667-EA4B-986A-9CD8EA8188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4440" y="2171700"/>
            <a:ext cx="781236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Comic Sans MS" pitchFamily="66" charset="0"/>
              </a:defRPr>
            </a:lvl9pPr>
          </a:lstStyle>
          <a:p>
            <a:pPr algn="ctr"/>
            <a:r>
              <a:rPr lang="en-US" altLang="zh-CN" kern="0" dirty="0">
                <a:solidFill>
                  <a:srgbClr val="BE384B"/>
                </a:solidFill>
                <a:ea typeface="+mn-ea"/>
              </a:rPr>
              <a:t>Challenge: unreliable communications, coordinator &amp; worker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505EFF-8601-A84A-A4E2-010CC79177D4}"/>
              </a:ext>
            </a:extLst>
          </p:cNvPr>
          <p:cNvSpPr/>
          <p:nvPr/>
        </p:nvSpPr>
        <p:spPr>
          <a:xfrm>
            <a:off x="-396552" y="228866"/>
            <a:ext cx="1728192" cy="1476506"/>
          </a:xfrm>
          <a:prstGeom prst="rect">
            <a:avLst/>
          </a:prstGeom>
          <a:solidFill>
            <a:schemeClr val="bg1"/>
          </a:solidFill>
          <a:ln w="127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773115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46ED46-DB89-0743-B1AA-AF527239F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MS PGothic" charset="0"/>
              </a:rPr>
              <a:t>Multiple-site Atomicity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DC0AD8-9D0F-5B46-92F0-7474BD211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89654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C00000"/>
                </a:solidFill>
                <a:ea typeface="MS PGothic" charset="0"/>
              </a:rPr>
              <a:t>Principles: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ea typeface="MS PGothic" charset="0"/>
              </a:rPr>
              <a:t>Following the coordinator’s decision 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  <a:ea typeface="MS PGothic" charset="0"/>
              </a:rPr>
              <a:t>Log sufficient state to tolerate failures (e.g., the coordinator’s decision)</a:t>
            </a:r>
          </a:p>
          <a:p>
            <a:r>
              <a:rPr lang="en-US" altLang="zh-CN" dirty="0">
                <a:ea typeface="MS PGothic" charset="0"/>
              </a:rPr>
              <a:t>Coordinator (do the decision &amp; maintain the state)</a:t>
            </a:r>
          </a:p>
          <a:p>
            <a:pPr lvl="1"/>
            <a:r>
              <a:rPr lang="en-US" altLang="zh-CN" dirty="0">
                <a:ea typeface="MS PGothic" charset="0"/>
              </a:rPr>
              <a:t>Collect some </a:t>
            </a:r>
            <a:r>
              <a:rPr lang="en-US" altLang="zh-CN" b="1" dirty="0">
                <a:highlight>
                  <a:srgbClr val="FFFF00"/>
                </a:highlight>
                <a:ea typeface="MS PGothic" charset="0"/>
              </a:rPr>
              <a:t>ABORT</a:t>
            </a:r>
            <a:r>
              <a:rPr lang="en-US" altLang="zh-CN" dirty="0">
                <a:ea typeface="MS PGothic" charset="0"/>
              </a:rPr>
              <a:t> or nothing: </a:t>
            </a:r>
            <a:r>
              <a:rPr lang="en-US" altLang="zh-CN" b="1" dirty="0">
                <a:highlight>
                  <a:srgbClr val="FFFF00"/>
                </a:highlight>
                <a:ea typeface="MS PGothic" charset="0"/>
              </a:rPr>
              <a:t>ABORT</a:t>
            </a:r>
            <a:r>
              <a:rPr lang="en-US" altLang="zh-CN" dirty="0">
                <a:ea typeface="MS PGothic" charset="0"/>
              </a:rPr>
              <a:t> or retry</a:t>
            </a:r>
          </a:p>
          <a:p>
            <a:pPr lvl="1"/>
            <a:r>
              <a:rPr lang="en-US" altLang="zh-CN" dirty="0">
                <a:ea typeface="MS PGothic" charset="0"/>
              </a:rPr>
              <a:t>Collect all </a:t>
            </a:r>
            <a:r>
              <a:rPr lang="en-US" altLang="zh-CN" b="1" dirty="0">
                <a:highlight>
                  <a:srgbClr val="FFFF00"/>
                </a:highlight>
                <a:ea typeface="MS PGothic" charset="0"/>
              </a:rPr>
              <a:t>COMMIT</a:t>
            </a:r>
            <a:r>
              <a:rPr lang="en-US" altLang="zh-CN" dirty="0">
                <a:ea typeface="MS PGothic" charset="0"/>
              </a:rPr>
              <a:t>: then </a:t>
            </a:r>
            <a:r>
              <a:rPr lang="en-US" altLang="zh-CN" b="1" dirty="0">
                <a:highlight>
                  <a:srgbClr val="FFFF00"/>
                </a:highlight>
                <a:ea typeface="MS PGothic" charset="0"/>
              </a:rPr>
              <a:t>COMMIT</a:t>
            </a:r>
            <a:endParaRPr lang="en-US" altLang="zh-CN" dirty="0">
              <a:ea typeface="MS PGothic" charset="0"/>
            </a:endParaRPr>
          </a:p>
          <a:p>
            <a:r>
              <a:rPr lang="en-US" altLang="zh-CN" dirty="0">
                <a:ea typeface="MS PGothic" charset="0"/>
              </a:rPr>
              <a:t>Worker passively react to the coordinator’s actions </a:t>
            </a:r>
          </a:p>
          <a:p>
            <a:pPr lvl="1"/>
            <a:r>
              <a:rPr lang="en-US" altLang="zh-CN" dirty="0">
                <a:ea typeface="MS PGothic" charset="0"/>
              </a:rPr>
              <a:t>If no message is sent from the coordinator, just wait </a:t>
            </a:r>
          </a:p>
          <a:p>
            <a:pPr lvl="1"/>
            <a:r>
              <a:rPr lang="en-US" altLang="zh-CN" dirty="0">
                <a:ea typeface="MS PGothic" charset="0"/>
              </a:rPr>
              <a:t>When receive </a:t>
            </a:r>
            <a:r>
              <a:rPr lang="en-US" altLang="zh-CN" b="1" dirty="0">
                <a:highlight>
                  <a:srgbClr val="FFFF00"/>
                </a:highlight>
                <a:ea typeface="MS PGothic" charset="0"/>
              </a:rPr>
              <a:t>COMMIT</a:t>
            </a:r>
            <a:r>
              <a:rPr lang="en-US" altLang="zh-CN" dirty="0">
                <a:ea typeface="MS PGothic" charset="0"/>
              </a:rPr>
              <a:t>: then </a:t>
            </a:r>
            <a:r>
              <a:rPr lang="en-US" altLang="zh-CN" b="1" dirty="0">
                <a:highlight>
                  <a:srgbClr val="FFFF00"/>
                </a:highlight>
                <a:ea typeface="MS PGothic" charset="0"/>
              </a:rPr>
              <a:t>COMMIT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6F1BF9-CB51-464A-9345-625DA7B16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443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4FB8-CD37-AA4E-8DEA-6E35F90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97</a:t>
            </a:fld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3DDF9A0-431C-7143-9C07-B67C3C5B5B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41676"/>
            <a:ext cx="8229600" cy="10801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BD374B"/>
                </a:solidFill>
              </a:rPr>
              <a:t>two-phase commit</a:t>
            </a:r>
            <a:r>
              <a:rPr lang="en-US" altLang="zh-CN" dirty="0"/>
              <a:t>: nodes agree that they are ready to commit before committing </a:t>
            </a:r>
          </a:p>
          <a:p>
            <a:pPr marL="74250" lvl="1" indent="0">
              <a:buNone/>
            </a:pPr>
            <a:endParaRPr lang="en-US" altLang="zh-CN" dirty="0">
              <a:ea typeface="MS PGothic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D501D7-D47C-DC41-A668-CB0953ACE8C3}"/>
              </a:ext>
            </a:extLst>
          </p:cNvPr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A607917E-3655-AC47-A2A6-BBCBBDDF4AC1}"/>
              </a:ext>
            </a:extLst>
          </p:cNvPr>
          <p:cNvCxnSpPr/>
          <p:nvPr/>
        </p:nvCxnSpPr>
        <p:spPr>
          <a:xfrm>
            <a:off x="1007604" y="1057300"/>
            <a:ext cx="0" cy="316835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D58073E8-A992-3542-B8E7-BE112F5F0CCF}"/>
              </a:ext>
            </a:extLst>
          </p:cNvPr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Arial" panose="020B0604020202020204" pitchFamily="34" charset="0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4CFDF7-5B68-7944-B7A7-8D5492E0F2BB}"/>
              </a:ext>
            </a:extLst>
          </p:cNvPr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Arial" panose="020B0604020202020204" pitchFamily="34" charset="0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7718F388-BEF5-334E-B2B0-E6BC045E78DE}"/>
              </a:ext>
            </a:extLst>
          </p:cNvPr>
          <p:cNvCxnSpPr/>
          <p:nvPr/>
        </p:nvCxnSpPr>
        <p:spPr>
          <a:xfrm>
            <a:off x="3275856" y="1057300"/>
            <a:ext cx="0" cy="316835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BF0D8AA3-2596-8641-BF35-80B22CA2E0A6}"/>
              </a:ext>
            </a:extLst>
          </p:cNvPr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Arial" panose="020B0604020202020204" pitchFamily="34" charset="0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Arial" panose="020B0604020202020204" pitchFamily="34" charset="0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3CA9132-AFDE-CA48-9692-8DE454A62F7C}"/>
              </a:ext>
            </a:extLst>
          </p:cNvPr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Arial" panose="020B0604020202020204" pitchFamily="34" charset="0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Arial" panose="020B0604020202020204" pitchFamily="34" charset="0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0F0B1F3-1D5D-3243-A6B2-F51D16A545F8}"/>
              </a:ext>
            </a:extLst>
          </p:cNvPr>
          <p:cNvCxnSpPr/>
          <p:nvPr/>
        </p:nvCxnSpPr>
        <p:spPr>
          <a:xfrm>
            <a:off x="5580112" y="1057300"/>
            <a:ext cx="0" cy="3168352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6BF61CAE-6177-C847-A29D-0035D46EC9AC}"/>
              </a:ext>
            </a:extLst>
          </p:cNvPr>
          <p:cNvCxnSpPr/>
          <p:nvPr/>
        </p:nvCxnSpPr>
        <p:spPr>
          <a:xfrm>
            <a:off x="7884368" y="1057300"/>
            <a:ext cx="0" cy="31683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E5E1C7F1-EF48-0C40-8977-2AD0B1908D59}"/>
              </a:ext>
            </a:extLst>
          </p:cNvPr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72D7FB37-0A1E-F94D-B522-A5B84A6202EE}"/>
              </a:ext>
            </a:extLst>
          </p:cNvPr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946CD26-82B0-674C-941C-DE8697880597}"/>
              </a:ext>
            </a:extLst>
          </p:cNvPr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0A885DF-4948-A842-80E3-F045BDEF2727}"/>
              </a:ext>
            </a:extLst>
          </p:cNvPr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038B7D99-A8C2-6142-8D34-45E5A5235145}"/>
              </a:ext>
            </a:extLst>
          </p:cNvPr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E15D577E-15DD-C042-B757-6F5BF918BA7B}"/>
              </a:ext>
            </a:extLst>
          </p:cNvPr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6852B0C9-6DF6-064A-AE2D-96E035648FFE}"/>
              </a:ext>
            </a:extLst>
          </p:cNvPr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Arial" panose="020B0604020202020204" pitchFamily="34" charset="0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FA37EC6-F537-A547-AD2F-13DC9FDBF7F1}"/>
              </a:ext>
            </a:extLst>
          </p:cNvPr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964A021A-DD97-0E4C-8F7E-CF12A5D023AB}"/>
              </a:ext>
            </a:extLst>
          </p:cNvPr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Arial" panose="020B0604020202020204" pitchFamily="34" charset="0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04CAD7A-E0CD-0547-81B4-778F6AE51395}"/>
              </a:ext>
            </a:extLst>
          </p:cNvPr>
          <p:cNvSpPr txBox="1"/>
          <p:nvPr/>
        </p:nvSpPr>
        <p:spPr>
          <a:xfrm>
            <a:off x="1079613" y="1296550"/>
            <a:ext cx="21962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assume all parts of the transactions prior to </a:t>
            </a:r>
          </a:p>
          <a:p>
            <a:r>
              <a:rPr lang="en-US" altLang="zh-CN" sz="1400" dirty="0"/>
              <a:t>commit have happened </a:t>
            </a:r>
            <a:endParaRPr lang="en-US" altLang="zh-CN" sz="1400" dirty="0">
              <a:effectLst/>
            </a:endParaRPr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198E56FC-EDAD-E040-8CBA-C629370533D4}"/>
              </a:ext>
            </a:extLst>
          </p:cNvPr>
          <p:cNvCxnSpPr/>
          <p:nvPr/>
        </p:nvCxnSpPr>
        <p:spPr>
          <a:xfrm>
            <a:off x="3419872" y="27134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C7A17161-F06B-5544-9D0A-F13EA7727989}"/>
              </a:ext>
            </a:extLst>
          </p:cNvPr>
          <p:cNvCxnSpPr/>
          <p:nvPr/>
        </p:nvCxnSpPr>
        <p:spPr>
          <a:xfrm>
            <a:off x="3419872" y="30651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325BA654-E3DB-4A41-B437-F782F71B8D5C}"/>
              </a:ext>
            </a:extLst>
          </p:cNvPr>
          <p:cNvCxnSpPr/>
          <p:nvPr/>
        </p:nvCxnSpPr>
        <p:spPr>
          <a:xfrm>
            <a:off x="3419872" y="321754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622A0F4E-7E51-5345-B0B2-56A8843CDB10}"/>
              </a:ext>
            </a:extLst>
          </p:cNvPr>
          <p:cNvCxnSpPr/>
          <p:nvPr/>
        </p:nvCxnSpPr>
        <p:spPr>
          <a:xfrm>
            <a:off x="3419872" y="364958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F652C1DA-5A80-054E-9859-9F6A2A1BA998}"/>
              </a:ext>
            </a:extLst>
          </p:cNvPr>
          <p:cNvCxnSpPr/>
          <p:nvPr/>
        </p:nvCxnSpPr>
        <p:spPr>
          <a:xfrm>
            <a:off x="3419872" y="400124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6833D3D5-5908-1B47-8AA2-4AD8D3B872BF}"/>
              </a:ext>
            </a:extLst>
          </p:cNvPr>
          <p:cNvCxnSpPr/>
          <p:nvPr/>
        </p:nvCxnSpPr>
        <p:spPr>
          <a:xfrm>
            <a:off x="3419872" y="415364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BA5548FE-975A-B544-9F90-4B2381EB878A}"/>
              </a:ext>
            </a:extLst>
          </p:cNvPr>
          <p:cNvCxnSpPr/>
          <p:nvPr/>
        </p:nvCxnSpPr>
        <p:spPr>
          <a:xfrm>
            <a:off x="1089328" y="3450560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1A0A632-D5E8-BA4C-9232-59A360EA6FB5}"/>
              </a:ext>
            </a:extLst>
          </p:cNvPr>
          <p:cNvSpPr txBox="1"/>
          <p:nvPr/>
        </p:nvSpPr>
        <p:spPr>
          <a:xfrm>
            <a:off x="1884080" y="3280256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Arial" panose="020B0604020202020204" pitchFamily="34" charset="0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0DE566A-2EFE-3A45-B6CF-A289EB8DF7A9}"/>
              </a:ext>
            </a:extLst>
          </p:cNvPr>
          <p:cNvSpPr txBox="1"/>
          <p:nvPr/>
        </p:nvSpPr>
        <p:spPr>
          <a:xfrm>
            <a:off x="3995936" y="248222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Arial" panose="020B0604020202020204" pitchFamily="34" charset="0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ADCC003-1107-A14F-8013-404DCC8E73DD}"/>
              </a:ext>
            </a:extLst>
          </p:cNvPr>
          <p:cNvSpPr txBox="1"/>
          <p:nvPr/>
        </p:nvSpPr>
        <p:spPr>
          <a:xfrm>
            <a:off x="4011176" y="2817728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Arial" panose="020B0604020202020204" pitchFamily="34" charset="0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89BC632-35CC-CE4E-BF8F-D03A8948EFAA}"/>
              </a:ext>
            </a:extLst>
          </p:cNvPr>
          <p:cNvCxnSpPr/>
          <p:nvPr/>
        </p:nvCxnSpPr>
        <p:spPr>
          <a:xfrm>
            <a:off x="3419872" y="28658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03300742-AE9D-AC4A-8CA4-B1D88EF2C9B3}"/>
              </a:ext>
            </a:extLst>
          </p:cNvPr>
          <p:cNvSpPr txBox="1"/>
          <p:nvPr/>
        </p:nvSpPr>
        <p:spPr>
          <a:xfrm>
            <a:off x="4026416" y="343356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Arial" panose="020B0604020202020204" pitchFamily="34" charset="0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2C7A234-E8B8-934E-B071-02FCFACD0224}"/>
              </a:ext>
            </a:extLst>
          </p:cNvPr>
          <p:cNvSpPr txBox="1"/>
          <p:nvPr/>
        </p:nvSpPr>
        <p:spPr>
          <a:xfrm>
            <a:off x="4041656" y="3769072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Arial" panose="020B0604020202020204" pitchFamily="34" charset="0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Arial" panose="020B0604020202020204" pitchFamily="34" charset="0"/>
            </a:endParaRP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CAE0E5CE-E87E-CD49-838D-779C691820B0}"/>
              </a:ext>
            </a:extLst>
          </p:cNvPr>
          <p:cNvCxnSpPr/>
          <p:nvPr/>
        </p:nvCxnSpPr>
        <p:spPr>
          <a:xfrm>
            <a:off x="3419872" y="380198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66057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4FB8-CD37-AA4E-8DEA-6E35F90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98</a:t>
            </a:fld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C99B29D-7E71-824D-946D-3C8A8F6B7AA7}"/>
              </a:ext>
            </a:extLst>
          </p:cNvPr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4A7325D1-00DA-EE41-9E2C-D4AA4638EE92}"/>
              </a:ext>
            </a:extLst>
          </p:cNvPr>
          <p:cNvCxnSpPr/>
          <p:nvPr/>
        </p:nvCxnSpPr>
        <p:spPr>
          <a:xfrm>
            <a:off x="1007604" y="1057300"/>
            <a:ext cx="0" cy="367240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08EAC80-CB31-D040-86AA-46D5029E8053}"/>
              </a:ext>
            </a:extLst>
          </p:cNvPr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Myriad Pro Light SemiCond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5F25E80-0591-5143-B1D9-1DADC5EE503B}"/>
              </a:ext>
            </a:extLst>
          </p:cNvPr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BE3737D3-8E79-BF4E-B21A-CB693BC7602D}"/>
              </a:ext>
            </a:extLst>
          </p:cNvPr>
          <p:cNvCxnSpPr/>
          <p:nvPr/>
        </p:nvCxnSpPr>
        <p:spPr>
          <a:xfrm>
            <a:off x="3275856" y="1057300"/>
            <a:ext cx="0" cy="3672408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2ED5915F-640D-BD49-94D0-9987BD93267E}"/>
              </a:ext>
            </a:extLst>
          </p:cNvPr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56576D4-AF30-224D-9413-09BCAA5B5555}"/>
              </a:ext>
            </a:extLst>
          </p:cNvPr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C47D857A-13FD-454C-9E1F-4E9DCA830D13}"/>
              </a:ext>
            </a:extLst>
          </p:cNvPr>
          <p:cNvCxnSpPr/>
          <p:nvPr/>
        </p:nvCxnSpPr>
        <p:spPr>
          <a:xfrm>
            <a:off x="5580112" y="1057300"/>
            <a:ext cx="0" cy="3672408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7E0863D7-29F9-434F-B6FF-15F8F674811C}"/>
              </a:ext>
            </a:extLst>
          </p:cNvPr>
          <p:cNvCxnSpPr/>
          <p:nvPr/>
        </p:nvCxnSpPr>
        <p:spPr>
          <a:xfrm>
            <a:off x="7884368" y="1057300"/>
            <a:ext cx="0" cy="3672408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8BB7F46C-BCB3-4A40-95F0-A9F589847CC3}"/>
              </a:ext>
            </a:extLst>
          </p:cNvPr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C6ADE9B0-A2EC-534F-BE69-4802C97673E0}"/>
              </a:ext>
            </a:extLst>
          </p:cNvPr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6F47EF30-FAA5-A341-87FA-5F77B57560DF}"/>
              </a:ext>
            </a:extLst>
          </p:cNvPr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D52B168E-520B-A44E-836D-6A8868297B95}"/>
              </a:ext>
            </a:extLst>
          </p:cNvPr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1487183D-E952-9543-BD4A-7865FDD343CA}"/>
              </a:ext>
            </a:extLst>
          </p:cNvPr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85E05B5D-D619-4C49-8F0A-EA46437DC783}"/>
              </a:ext>
            </a:extLst>
          </p:cNvPr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>
            <a:extLst>
              <a:ext uri="{FF2B5EF4-FFF2-40B4-BE49-F238E27FC236}">
                <a16:creationId xmlns:a16="http://schemas.microsoft.com/office/drawing/2014/main" id="{88046CAB-F37D-314A-87B8-D66BF8C72306}"/>
              </a:ext>
            </a:extLst>
          </p:cNvPr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552B5FC4-0728-8A44-85E2-08B0C25B6940}"/>
              </a:ext>
            </a:extLst>
          </p:cNvPr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C33691AA-EEAF-C44E-BFC2-1B0D425AE683}"/>
              </a:ext>
            </a:extLst>
          </p:cNvPr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E900147D-8978-6040-B957-A5EBAF8B745F}"/>
              </a:ext>
            </a:extLst>
          </p:cNvPr>
          <p:cNvCxnSpPr/>
          <p:nvPr/>
        </p:nvCxnSpPr>
        <p:spPr>
          <a:xfrm>
            <a:off x="3419872" y="2713484"/>
            <a:ext cx="1800200" cy="0"/>
          </a:xfrm>
          <a:prstGeom prst="straightConnector1">
            <a:avLst/>
          </a:prstGeom>
          <a:ln w="19050">
            <a:solidFill>
              <a:srgbClr val="BD374B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2CF8FF31-C90D-FB40-B2BA-54D08A1AC024}"/>
              </a:ext>
            </a:extLst>
          </p:cNvPr>
          <p:cNvCxnSpPr/>
          <p:nvPr/>
        </p:nvCxnSpPr>
        <p:spPr>
          <a:xfrm>
            <a:off x="3419872" y="342518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B15E13EE-A04C-2845-A7CE-ACA46A516846}"/>
              </a:ext>
            </a:extLst>
          </p:cNvPr>
          <p:cNvCxnSpPr/>
          <p:nvPr/>
        </p:nvCxnSpPr>
        <p:spPr>
          <a:xfrm>
            <a:off x="3419872" y="3577580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453C70A6-E187-C940-91F7-997CD0D3205F}"/>
              </a:ext>
            </a:extLst>
          </p:cNvPr>
          <p:cNvCxnSpPr/>
          <p:nvPr/>
        </p:nvCxnSpPr>
        <p:spPr>
          <a:xfrm>
            <a:off x="3419872" y="400962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线箭头连接符 61">
            <a:extLst>
              <a:ext uri="{FF2B5EF4-FFF2-40B4-BE49-F238E27FC236}">
                <a16:creationId xmlns:a16="http://schemas.microsoft.com/office/drawing/2014/main" id="{601EC867-1259-DD4C-BF23-3F1F8CBE6F7F}"/>
              </a:ext>
            </a:extLst>
          </p:cNvPr>
          <p:cNvCxnSpPr/>
          <p:nvPr/>
        </p:nvCxnSpPr>
        <p:spPr>
          <a:xfrm>
            <a:off x="3419872" y="436128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>
            <a:extLst>
              <a:ext uri="{FF2B5EF4-FFF2-40B4-BE49-F238E27FC236}">
                <a16:creationId xmlns:a16="http://schemas.microsoft.com/office/drawing/2014/main" id="{62B44E6D-E147-8040-97F2-9903149D8CC6}"/>
              </a:ext>
            </a:extLst>
          </p:cNvPr>
          <p:cNvCxnSpPr/>
          <p:nvPr/>
        </p:nvCxnSpPr>
        <p:spPr>
          <a:xfrm>
            <a:off x="3419872" y="451368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F19B8968-9979-6F48-85C3-E4DA79F90030}"/>
              </a:ext>
            </a:extLst>
          </p:cNvPr>
          <p:cNvCxnSpPr/>
          <p:nvPr/>
        </p:nvCxnSpPr>
        <p:spPr>
          <a:xfrm>
            <a:off x="1089328" y="3810600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4FEDDD92-C288-FA4A-9932-45DA77B2757F}"/>
              </a:ext>
            </a:extLst>
          </p:cNvPr>
          <p:cNvSpPr txBox="1"/>
          <p:nvPr/>
        </p:nvSpPr>
        <p:spPr>
          <a:xfrm>
            <a:off x="1884080" y="3638540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7440DF3-80D0-994F-8844-E183CAF6C5D5}"/>
              </a:ext>
            </a:extLst>
          </p:cNvPr>
          <p:cNvSpPr txBox="1"/>
          <p:nvPr/>
        </p:nvSpPr>
        <p:spPr>
          <a:xfrm>
            <a:off x="4011176" y="3177768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74700B74-7FCC-6441-B904-C52286679226}"/>
              </a:ext>
            </a:extLst>
          </p:cNvPr>
          <p:cNvSpPr txBox="1"/>
          <p:nvPr/>
        </p:nvSpPr>
        <p:spPr>
          <a:xfrm>
            <a:off x="4026416" y="3793604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895A02C-DECD-3A48-9C0E-DE567A6D9B1E}"/>
              </a:ext>
            </a:extLst>
          </p:cNvPr>
          <p:cNvSpPr txBox="1"/>
          <p:nvPr/>
        </p:nvSpPr>
        <p:spPr>
          <a:xfrm>
            <a:off x="4041656" y="4129112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F54C8821-EE97-ED42-BF52-19E157AB0C37}"/>
              </a:ext>
            </a:extLst>
          </p:cNvPr>
          <p:cNvCxnSpPr/>
          <p:nvPr/>
        </p:nvCxnSpPr>
        <p:spPr>
          <a:xfrm>
            <a:off x="3419872" y="416202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内容占位符 2">
            <a:extLst>
              <a:ext uri="{FF2B5EF4-FFF2-40B4-BE49-F238E27FC236}">
                <a16:creationId xmlns:a16="http://schemas.microsoft.com/office/drawing/2014/main" id="{632CC209-BBAE-DB4B-9B0E-1639FB59E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968226"/>
            <a:ext cx="8229600" cy="62557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b="1" dirty="0">
                <a:solidFill>
                  <a:srgbClr val="BD374B"/>
                </a:solidFill>
              </a:rPr>
              <a:t>failure</a:t>
            </a:r>
            <a:r>
              <a:rPr lang="en-US" altLang="zh-CN" b="1" dirty="0"/>
              <a:t>: </a:t>
            </a:r>
            <a:r>
              <a:rPr lang="en-US" altLang="zh-CN" dirty="0"/>
              <a:t>lost</a:t>
            </a:r>
            <a:r>
              <a:rPr lang="en-US" altLang="zh-CN" b="1" dirty="0"/>
              <a:t> </a:t>
            </a:r>
            <a:r>
              <a:rPr lang="en-US" altLang="zh-CN" b="1" dirty="0">
                <a:solidFill>
                  <a:srgbClr val="BD374B"/>
                </a:solidFill>
              </a:rPr>
              <a:t>prepare</a:t>
            </a:r>
            <a:r>
              <a:rPr lang="en-US" altLang="zh-CN" b="1" dirty="0"/>
              <a:t> 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AC523ACA-4233-D244-826C-CBB29794F734}"/>
              </a:ext>
            </a:extLst>
          </p:cNvPr>
          <p:cNvSpPr/>
          <p:nvPr/>
        </p:nvSpPr>
        <p:spPr>
          <a:xfrm>
            <a:off x="5105430" y="2425452"/>
            <a:ext cx="5725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3200" b="1" dirty="0">
                <a:latin typeface="Helvetica" charset="0"/>
              </a:rPr>
              <a:t>X </a:t>
            </a:r>
            <a:endParaRPr lang="da-DK" altLang="zh-CN" sz="3200" dirty="0">
              <a:effectLst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E5A7E520-831C-5B48-81C2-8D8EA41A54A2}"/>
              </a:ext>
            </a:extLst>
          </p:cNvPr>
          <p:cNvSpPr txBox="1"/>
          <p:nvPr/>
        </p:nvSpPr>
        <p:spPr>
          <a:xfrm>
            <a:off x="1259632" y="2771478"/>
            <a:ext cx="190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timeout;</a:t>
            </a:r>
            <a:r>
              <a:rPr lang="zh-CN" altLang="en-US" b="1" dirty="0"/>
              <a:t> </a:t>
            </a:r>
            <a:r>
              <a:rPr lang="en-US" altLang="zh-CN" b="1" dirty="0"/>
              <a:t>resend</a:t>
            </a:r>
            <a:endParaRPr lang="en-US" altLang="zh-CN" b="1" dirty="0">
              <a:effectLst/>
            </a:endParaRPr>
          </a:p>
        </p:txBody>
      </p:sp>
      <p:cxnSp>
        <p:nvCxnSpPr>
          <p:cNvPr id="73" name="直线箭头连接符 72">
            <a:extLst>
              <a:ext uri="{FF2B5EF4-FFF2-40B4-BE49-F238E27FC236}">
                <a16:creationId xmlns:a16="http://schemas.microsoft.com/office/drawing/2014/main" id="{13E7BD77-47F1-AE45-8F91-B3BB8B33C7E2}"/>
              </a:ext>
            </a:extLst>
          </p:cNvPr>
          <p:cNvCxnSpPr/>
          <p:nvPr/>
        </p:nvCxnSpPr>
        <p:spPr>
          <a:xfrm>
            <a:off x="3419872" y="3001516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593E8B86-E2F3-E74D-AF26-B653D6F5F626}"/>
              </a:ext>
            </a:extLst>
          </p:cNvPr>
          <p:cNvCxnSpPr/>
          <p:nvPr/>
        </p:nvCxnSpPr>
        <p:spPr>
          <a:xfrm>
            <a:off x="3419872" y="3145532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A4F738BD-9A53-DE4C-9DA2-89A75E26942E}"/>
              </a:ext>
            </a:extLst>
          </p:cNvPr>
          <p:cNvSpPr txBox="1"/>
          <p:nvPr/>
        </p:nvSpPr>
        <p:spPr>
          <a:xfrm>
            <a:off x="3995936" y="276096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60964F36-62B7-9440-B2E7-5EBB5BDCBC22}"/>
              </a:ext>
            </a:extLst>
          </p:cNvPr>
          <p:cNvSpPr txBox="1"/>
          <p:nvPr/>
        </p:nvSpPr>
        <p:spPr>
          <a:xfrm>
            <a:off x="3995936" y="252794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</p:spTree>
    <p:extLst>
      <p:ext uri="{BB962C8B-B14F-4D97-AF65-F5344CB8AC3E}">
        <p14:creationId xmlns:p14="http://schemas.microsoft.com/office/powerpoint/2010/main" val="170302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68" grpId="0" animBg="1"/>
      <p:bldP spid="72" grpId="0"/>
      <p:bldP spid="75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E74FB8-CD37-AA4E-8DEA-6E35F9056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99</a:t>
            </a:fld>
            <a:endParaRPr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599872A-B5D4-124F-8929-F3EDA08F10A8}"/>
              </a:ext>
            </a:extLst>
          </p:cNvPr>
          <p:cNvSpPr/>
          <p:nvPr/>
        </p:nvSpPr>
        <p:spPr>
          <a:xfrm>
            <a:off x="0" y="1161161"/>
            <a:ext cx="9144000" cy="12380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8" name="直线连接符 77">
            <a:extLst>
              <a:ext uri="{FF2B5EF4-FFF2-40B4-BE49-F238E27FC236}">
                <a16:creationId xmlns:a16="http://schemas.microsoft.com/office/drawing/2014/main" id="{E025AD2F-0E80-434F-B3CC-0ECCA0AA7B61}"/>
              </a:ext>
            </a:extLst>
          </p:cNvPr>
          <p:cNvCxnSpPr/>
          <p:nvPr/>
        </p:nvCxnSpPr>
        <p:spPr>
          <a:xfrm>
            <a:off x="1007604" y="1057300"/>
            <a:ext cx="0" cy="316835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文本框 78">
            <a:extLst>
              <a:ext uri="{FF2B5EF4-FFF2-40B4-BE49-F238E27FC236}">
                <a16:creationId xmlns:a16="http://schemas.microsoft.com/office/drawing/2014/main" id="{E7E66DB1-383E-BB46-8DFC-8C176B6771D8}"/>
              </a:ext>
            </a:extLst>
          </p:cNvPr>
          <p:cNvSpPr txBox="1"/>
          <p:nvPr/>
        </p:nvSpPr>
        <p:spPr>
          <a:xfrm>
            <a:off x="467544" y="462072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Myriad Pro Light SemiCond"/>
                <a:ea typeface="MS PGothic" charset="0"/>
                <a:cs typeface="Myriad Pro Light SemiCond"/>
              </a:rPr>
              <a:t>client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4D9DBD0E-0B32-594A-ACB9-53660F2D6830}"/>
              </a:ext>
            </a:extLst>
          </p:cNvPr>
          <p:cNvSpPr txBox="1"/>
          <p:nvPr/>
        </p:nvSpPr>
        <p:spPr>
          <a:xfrm>
            <a:off x="2339752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latin typeface="Myriad Pro Light SemiCond"/>
                <a:ea typeface="MS PGothic" charset="0"/>
                <a:cs typeface="Myriad Pro Light SemiCond"/>
              </a:rPr>
              <a:t>coordinator</a:t>
            </a:r>
            <a:endParaRPr lang="zh-CN" altLang="en-US" sz="2400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B06C264D-81F9-C147-B912-18A6C1EEFDE6}"/>
              </a:ext>
            </a:extLst>
          </p:cNvPr>
          <p:cNvCxnSpPr/>
          <p:nvPr/>
        </p:nvCxnSpPr>
        <p:spPr>
          <a:xfrm>
            <a:off x="3275856" y="1057300"/>
            <a:ext cx="0" cy="3168352"/>
          </a:xfrm>
          <a:prstGeom prst="line">
            <a:avLst/>
          </a:prstGeom>
          <a:ln w="381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B75DC7A6-CE50-9742-B160-DCE1866D84EF}"/>
              </a:ext>
            </a:extLst>
          </p:cNvPr>
          <p:cNvSpPr txBox="1"/>
          <p:nvPr/>
        </p:nvSpPr>
        <p:spPr>
          <a:xfrm>
            <a:off x="4644008" y="462072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A-M</a:t>
            </a:r>
            <a:r>
              <a:rPr lang="zh-CN" altLang="en-US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BD374B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BD374B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68638163-5ABA-124A-B0E8-C78EAC2EB78E}"/>
              </a:ext>
            </a:extLst>
          </p:cNvPr>
          <p:cNvSpPr txBox="1"/>
          <p:nvPr/>
        </p:nvSpPr>
        <p:spPr>
          <a:xfrm>
            <a:off x="6876256" y="462071"/>
            <a:ext cx="1872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N-Z</a:t>
            </a:r>
            <a:r>
              <a:rPr lang="zh-CN" altLang="en-US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Myriad Pro Light SemiCond"/>
                <a:ea typeface="MS PGothic" charset="0"/>
                <a:cs typeface="Myriad Pro Light SemiCond"/>
              </a:rPr>
              <a:t>server</a:t>
            </a:r>
            <a:endParaRPr lang="zh-CN" altLang="en-US" sz="2400" b="1" dirty="0">
              <a:solidFill>
                <a:srgbClr val="0070C0"/>
              </a:solidFill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84" name="直线连接符 83">
            <a:extLst>
              <a:ext uri="{FF2B5EF4-FFF2-40B4-BE49-F238E27FC236}">
                <a16:creationId xmlns:a16="http://schemas.microsoft.com/office/drawing/2014/main" id="{9A01C483-8C03-0B4F-803F-318320BFDE4C}"/>
              </a:ext>
            </a:extLst>
          </p:cNvPr>
          <p:cNvCxnSpPr/>
          <p:nvPr/>
        </p:nvCxnSpPr>
        <p:spPr>
          <a:xfrm>
            <a:off x="5580112" y="1057300"/>
            <a:ext cx="0" cy="3168352"/>
          </a:xfrm>
          <a:prstGeom prst="line">
            <a:avLst/>
          </a:prstGeom>
          <a:ln w="38100">
            <a:solidFill>
              <a:srgbClr val="BD37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线连接符 84">
            <a:extLst>
              <a:ext uri="{FF2B5EF4-FFF2-40B4-BE49-F238E27FC236}">
                <a16:creationId xmlns:a16="http://schemas.microsoft.com/office/drawing/2014/main" id="{23D08478-243E-0340-A6AF-46D1801BE012}"/>
              </a:ext>
            </a:extLst>
          </p:cNvPr>
          <p:cNvCxnSpPr/>
          <p:nvPr/>
        </p:nvCxnSpPr>
        <p:spPr>
          <a:xfrm>
            <a:off x="7884368" y="1057300"/>
            <a:ext cx="0" cy="3168352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CEC0C5C2-99E2-6B45-A5FB-14C30C30EEE9}"/>
              </a:ext>
            </a:extLst>
          </p:cNvPr>
          <p:cNvCxnSpPr/>
          <p:nvPr/>
        </p:nvCxnSpPr>
        <p:spPr>
          <a:xfrm>
            <a:off x="1115616" y="1273324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54067ABA-CAD8-C943-9772-6B9781264830}"/>
              </a:ext>
            </a:extLst>
          </p:cNvPr>
          <p:cNvCxnSpPr/>
          <p:nvPr/>
        </p:nvCxnSpPr>
        <p:spPr>
          <a:xfrm>
            <a:off x="3419872" y="14893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线箭头连接符 87">
            <a:extLst>
              <a:ext uri="{FF2B5EF4-FFF2-40B4-BE49-F238E27FC236}">
                <a16:creationId xmlns:a16="http://schemas.microsoft.com/office/drawing/2014/main" id="{A2F76695-E501-6D41-8263-999845579D83}"/>
              </a:ext>
            </a:extLst>
          </p:cNvPr>
          <p:cNvCxnSpPr/>
          <p:nvPr/>
        </p:nvCxnSpPr>
        <p:spPr>
          <a:xfrm>
            <a:off x="3419872" y="1641748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线箭头连接符 88">
            <a:extLst>
              <a:ext uri="{FF2B5EF4-FFF2-40B4-BE49-F238E27FC236}">
                <a16:creationId xmlns:a16="http://schemas.microsoft.com/office/drawing/2014/main" id="{7D6B03E7-4DF7-9042-BF37-AB094D81EA2D}"/>
              </a:ext>
            </a:extLst>
          </p:cNvPr>
          <p:cNvCxnSpPr/>
          <p:nvPr/>
        </p:nvCxnSpPr>
        <p:spPr>
          <a:xfrm>
            <a:off x="3419872" y="18410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09CED4BF-F999-6D43-B36E-8472C9C69CCD}"/>
              </a:ext>
            </a:extLst>
          </p:cNvPr>
          <p:cNvCxnSpPr/>
          <p:nvPr/>
        </p:nvCxnSpPr>
        <p:spPr>
          <a:xfrm>
            <a:off x="3419872" y="1993404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626DFD21-1BB8-C549-8CBD-A4D249BFE40D}"/>
              </a:ext>
            </a:extLst>
          </p:cNvPr>
          <p:cNvCxnSpPr/>
          <p:nvPr/>
        </p:nvCxnSpPr>
        <p:spPr>
          <a:xfrm>
            <a:off x="1085136" y="220942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文本框 91">
            <a:extLst>
              <a:ext uri="{FF2B5EF4-FFF2-40B4-BE49-F238E27FC236}">
                <a16:creationId xmlns:a16="http://schemas.microsoft.com/office/drawing/2014/main" id="{AA91B523-0EC5-A74B-A76C-85AAF8D9AD5B}"/>
              </a:ext>
            </a:extLst>
          </p:cNvPr>
          <p:cNvSpPr txBox="1"/>
          <p:nvPr/>
        </p:nvSpPr>
        <p:spPr>
          <a:xfrm>
            <a:off x="1879888" y="2039124"/>
            <a:ext cx="50405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87ACE75B-8B4E-E84A-B8AE-55B4D7A03056}"/>
              </a:ext>
            </a:extLst>
          </p:cNvPr>
          <p:cNvCxnSpPr/>
          <p:nvPr/>
        </p:nvCxnSpPr>
        <p:spPr>
          <a:xfrm>
            <a:off x="1115616" y="2569468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62321325-C20C-4844-926F-F0BCBA289686}"/>
              </a:ext>
            </a:extLst>
          </p:cNvPr>
          <p:cNvSpPr txBox="1"/>
          <p:nvPr/>
        </p:nvSpPr>
        <p:spPr>
          <a:xfrm>
            <a:off x="1650152" y="2385680"/>
            <a:ext cx="98868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commit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097ADDD6-8B59-9A46-B908-FAF942660467}"/>
              </a:ext>
            </a:extLst>
          </p:cNvPr>
          <p:cNvCxnSpPr/>
          <p:nvPr/>
        </p:nvCxnSpPr>
        <p:spPr>
          <a:xfrm>
            <a:off x="3419872" y="2713484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线箭头连接符 95">
            <a:extLst>
              <a:ext uri="{FF2B5EF4-FFF2-40B4-BE49-F238E27FC236}">
                <a16:creationId xmlns:a16="http://schemas.microsoft.com/office/drawing/2014/main" id="{1E8B796A-8AA6-E645-B34F-5912A4B50EE6}"/>
              </a:ext>
            </a:extLst>
          </p:cNvPr>
          <p:cNvCxnSpPr/>
          <p:nvPr/>
        </p:nvCxnSpPr>
        <p:spPr>
          <a:xfrm>
            <a:off x="3419872" y="3713212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箭头连接符 96">
            <a:extLst>
              <a:ext uri="{FF2B5EF4-FFF2-40B4-BE49-F238E27FC236}">
                <a16:creationId xmlns:a16="http://schemas.microsoft.com/office/drawing/2014/main" id="{9D23A6D3-49F8-8C4E-A371-29049567F659}"/>
              </a:ext>
            </a:extLst>
          </p:cNvPr>
          <p:cNvCxnSpPr/>
          <p:nvPr/>
        </p:nvCxnSpPr>
        <p:spPr>
          <a:xfrm>
            <a:off x="3419872" y="3865612"/>
            <a:ext cx="4392488" cy="0"/>
          </a:xfrm>
          <a:prstGeom prst="straightConnector1">
            <a:avLst/>
          </a:prstGeom>
          <a:ln w="19050">
            <a:solidFill>
              <a:srgbClr val="0070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箭头连接符 97">
            <a:extLst>
              <a:ext uri="{FF2B5EF4-FFF2-40B4-BE49-F238E27FC236}">
                <a16:creationId xmlns:a16="http://schemas.microsoft.com/office/drawing/2014/main" id="{B9060CE4-AF7A-2B47-A3B6-1AA113C2B504}"/>
              </a:ext>
            </a:extLst>
          </p:cNvPr>
          <p:cNvCxnSpPr/>
          <p:nvPr/>
        </p:nvCxnSpPr>
        <p:spPr>
          <a:xfrm>
            <a:off x="1089328" y="4098632"/>
            <a:ext cx="2088232" cy="0"/>
          </a:xfrm>
          <a:prstGeom prst="straightConnector1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>
            <a:extLst>
              <a:ext uri="{FF2B5EF4-FFF2-40B4-BE49-F238E27FC236}">
                <a16:creationId xmlns:a16="http://schemas.microsoft.com/office/drawing/2014/main" id="{5D55B6A5-E320-654A-96F7-3DFAB37CECD0}"/>
              </a:ext>
            </a:extLst>
          </p:cNvPr>
          <p:cNvSpPr txBox="1"/>
          <p:nvPr/>
        </p:nvSpPr>
        <p:spPr>
          <a:xfrm>
            <a:off x="1884080" y="3928328"/>
            <a:ext cx="50405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OK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A37ABAD5-3BAA-244B-8B66-5A9288FABF24}"/>
              </a:ext>
            </a:extLst>
          </p:cNvPr>
          <p:cNvSpPr txBox="1"/>
          <p:nvPr/>
        </p:nvSpPr>
        <p:spPr>
          <a:xfrm>
            <a:off x="3995936" y="248222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F7DB67A1-F2C2-FF43-8447-7C2678025D46}"/>
              </a:ext>
            </a:extLst>
          </p:cNvPr>
          <p:cNvSpPr txBox="1"/>
          <p:nvPr/>
        </p:nvSpPr>
        <p:spPr>
          <a:xfrm>
            <a:off x="4011176" y="3465800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5574CE72-5224-5A44-9C43-87C218037872}"/>
              </a:ext>
            </a:extLst>
          </p:cNvPr>
          <p:cNvCxnSpPr/>
          <p:nvPr/>
        </p:nvCxnSpPr>
        <p:spPr>
          <a:xfrm>
            <a:off x="3851920" y="2865884"/>
            <a:ext cx="1656184" cy="0"/>
          </a:xfrm>
          <a:prstGeom prst="straightConnector1">
            <a:avLst/>
          </a:prstGeom>
          <a:ln w="19050">
            <a:solidFill>
              <a:srgbClr val="BD374B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内容占位符 2">
            <a:extLst>
              <a:ext uri="{FF2B5EF4-FFF2-40B4-BE49-F238E27FC236}">
                <a16:creationId xmlns:a16="http://schemas.microsoft.com/office/drawing/2014/main" id="{D0AFE085-E6AD-7749-B26F-D822F0348CCD}"/>
              </a:ext>
            </a:extLst>
          </p:cNvPr>
          <p:cNvSpPr txBox="1">
            <a:spLocks/>
          </p:cNvSpPr>
          <p:nvPr/>
        </p:nvSpPr>
        <p:spPr>
          <a:xfrm>
            <a:off x="457200" y="4772389"/>
            <a:ext cx="8229600" cy="625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1368"/>
              </a:spcBef>
              <a:buFont typeface="Arial" pitchFamily="34" charset="0"/>
              <a:buChar char="•"/>
              <a:defRPr sz="32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i="0" kern="1200">
                <a:solidFill>
                  <a:schemeClr val="tx1"/>
                </a:solidFill>
                <a:latin typeface="Myriad Pro Light SemiCond"/>
                <a:ea typeface="楷体"/>
                <a:cs typeface="Myriad Pro Light SemiCond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failure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: lost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ACK</a:t>
            </a:r>
            <a:r>
              <a:rPr lang="zh-CN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for </a:t>
            </a:r>
            <a:r>
              <a:rPr lang="en-US" altLang="zh-CN" sz="1800" b="1" dirty="0">
                <a:solidFill>
                  <a:srgbClr val="BD374B"/>
                </a:solidFill>
                <a:latin typeface="+mn-lt"/>
              </a:rPr>
              <a:t>prepare</a:t>
            </a:r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 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76FB5162-58D6-D74F-8D9C-8B1AEE1E6B03}"/>
              </a:ext>
            </a:extLst>
          </p:cNvPr>
          <p:cNvSpPr txBox="1"/>
          <p:nvPr/>
        </p:nvSpPr>
        <p:spPr>
          <a:xfrm>
            <a:off x="1259632" y="2771478"/>
            <a:ext cx="173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timeout;</a:t>
            </a:r>
            <a:r>
              <a:rPr lang="zh-CN" altLang="en-US" b="1" dirty="0"/>
              <a:t> </a:t>
            </a:r>
            <a:r>
              <a:rPr lang="en-US" altLang="zh-CN" b="1" dirty="0"/>
              <a:t>resend</a:t>
            </a:r>
            <a:endParaRPr lang="en-US" altLang="zh-CN" b="1" dirty="0">
              <a:effectLst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851098E8-6CDA-5445-986A-AC79C33A2750}"/>
              </a:ext>
            </a:extLst>
          </p:cNvPr>
          <p:cNvSpPr/>
          <p:nvPr/>
        </p:nvSpPr>
        <p:spPr>
          <a:xfrm>
            <a:off x="3639367" y="2632765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b="1" dirty="0">
                <a:latin typeface="Helvetica" charset="0"/>
              </a:rPr>
              <a:t>X </a:t>
            </a:r>
            <a:endParaRPr lang="da-DK" altLang="zh-CN" sz="2400" dirty="0">
              <a:effectLst/>
            </a:endParaRPr>
          </a:p>
        </p:txBody>
      </p: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A056CDA1-F819-C546-A3A7-FE4DCF3A21BF}"/>
              </a:ext>
            </a:extLst>
          </p:cNvPr>
          <p:cNvCxnSpPr/>
          <p:nvPr/>
        </p:nvCxnSpPr>
        <p:spPr>
          <a:xfrm>
            <a:off x="3419872" y="3160772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文本框 106">
            <a:extLst>
              <a:ext uri="{FF2B5EF4-FFF2-40B4-BE49-F238E27FC236}">
                <a16:creationId xmlns:a16="http://schemas.microsoft.com/office/drawing/2014/main" id="{916B4C88-C9F9-D249-B2B3-93B911C7BC61}"/>
              </a:ext>
            </a:extLst>
          </p:cNvPr>
          <p:cNvSpPr txBox="1"/>
          <p:nvPr/>
        </p:nvSpPr>
        <p:spPr>
          <a:xfrm>
            <a:off x="3995936" y="2929508"/>
            <a:ext cx="9361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Myriad Pro Light SemiCond"/>
                <a:ea typeface="MS PGothic" charset="0"/>
                <a:cs typeface="Myriad Pro Light SemiCond"/>
              </a:rPr>
              <a:t>prepare</a:t>
            </a:r>
            <a:endParaRPr lang="zh-CN" altLang="en-US" b="1" dirty="0">
              <a:latin typeface="Myriad Pro Light SemiCond"/>
              <a:ea typeface="MS PGothic" charset="0"/>
              <a:cs typeface="Myriad Pro Light SemiCond"/>
            </a:endParaRPr>
          </a:p>
        </p:txBody>
      </p: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008404B3-FFA5-6C43-B95E-9BAADBFD5225}"/>
              </a:ext>
            </a:extLst>
          </p:cNvPr>
          <p:cNvCxnSpPr/>
          <p:nvPr/>
        </p:nvCxnSpPr>
        <p:spPr>
          <a:xfrm>
            <a:off x="3419872" y="3313172"/>
            <a:ext cx="2088232" cy="0"/>
          </a:xfrm>
          <a:prstGeom prst="straightConnector1">
            <a:avLst/>
          </a:prstGeom>
          <a:ln w="19050">
            <a:solidFill>
              <a:srgbClr val="BD374B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7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1" grpId="0" animBg="1"/>
      <p:bldP spid="104" grpId="0"/>
      <p:bldP spid="10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6.8|6.3|1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9"/>
</p:tagLst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chemeClr val="tx1"/>
          </a:solidFill>
          <a:prstDash val="sysDot"/>
          <a:headEnd type="none" w="med" len="med"/>
          <a:tailEnd type="arrow" w="lg" len="lg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46794</TotalTime>
  <Words>8527</Words>
  <Application>Microsoft Office PowerPoint</Application>
  <PresentationFormat>全屏显示(16:10)</PresentationFormat>
  <Paragraphs>1918</Paragraphs>
  <Slides>131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131</vt:i4>
      </vt:variant>
    </vt:vector>
  </HeadingPairs>
  <TitlesOfParts>
    <vt:vector size="142" baseType="lpstr">
      <vt:lpstr>Myriad Pro Light SemiCond</vt:lpstr>
      <vt:lpstr>TrebuchetMS</vt:lpstr>
      <vt:lpstr>DengXian</vt:lpstr>
      <vt:lpstr>Arial</vt:lpstr>
      <vt:lpstr>Calibri</vt:lpstr>
      <vt:lpstr>Candara</vt:lpstr>
      <vt:lpstr>Consolas</vt:lpstr>
      <vt:lpstr>Courier New</vt:lpstr>
      <vt:lpstr>Eras Medium ITC</vt:lpstr>
      <vt:lpstr>Helvetica</vt:lpstr>
      <vt:lpstr>1_Office 主题​​</vt:lpstr>
      <vt:lpstr>More on multi-object consistency</vt:lpstr>
      <vt:lpstr>Scalable websites overview</vt:lpstr>
      <vt:lpstr>Scalable websites overview</vt:lpstr>
      <vt:lpstr>Requirements considered by the storage system </vt:lpstr>
      <vt:lpstr>Review: consistency can break in many cases </vt:lpstr>
      <vt:lpstr>Review: What is the right consistency model? </vt:lpstr>
      <vt:lpstr>Review: before-or-after atomicity (a.k.a, Isolation) </vt:lpstr>
      <vt:lpstr>Review: Two-phase locking (2PL)</vt:lpstr>
      <vt:lpstr>PowerPoint 演示文稿</vt:lpstr>
      <vt:lpstr>Deadlock</vt:lpstr>
      <vt:lpstr>Deadlock: what if Thread 1 first acquires lock[a]? </vt:lpstr>
      <vt:lpstr>Deadlock: what if Thread 1 first acquires lock[a]? </vt:lpstr>
      <vt:lpstr>Deadlock: what if Thread 1 first acquires lock[a]? </vt:lpstr>
      <vt:lpstr>Deadlock: what if Thread 1 first acquires lock[a]? </vt:lpstr>
      <vt:lpstr>Deadlock: what if Thread 1 first acquires lock[a]? </vt:lpstr>
      <vt:lpstr>Methods for resolving the deadlock</vt:lpstr>
      <vt:lpstr>Issues of 2PL</vt:lpstr>
      <vt:lpstr>PowerPoint 演示文稿</vt:lpstr>
      <vt:lpstr>Optimistic concurrency control </vt:lpstr>
      <vt:lpstr>OCC Executes a Transaction in 3 Phases</vt:lpstr>
      <vt:lpstr>OCC Executes a Transaction in 3 Phases</vt:lpstr>
      <vt:lpstr>OCC Executes a Transaction in 3 Phases</vt:lpstr>
      <vt:lpstr>OCC Executes a Transaction in 3 Phases</vt:lpstr>
      <vt:lpstr>OCC Executes a Transaction in 3 Phases</vt:lpstr>
      <vt:lpstr>OCC Executes a Transaction in 3 Phases</vt:lpstr>
      <vt:lpstr>OCC Executes a Transaction in 3 Phases</vt:lpstr>
      <vt:lpstr>OCC Executes a Transaction in 3 Phases</vt:lpstr>
      <vt:lpstr>Why phase 2 &amp; phase 3 must be in critical section? </vt:lpstr>
      <vt:lpstr>Why phase 2 &amp; phase 3 must be in critical section? </vt:lpstr>
      <vt:lpstr>How to implement the critical section for phase 2 &amp; 3? </vt:lpstr>
      <vt:lpstr>How to implement the critical section for phase 2 &amp; 3? </vt:lpstr>
      <vt:lpstr>How to implement the critical section for phase 2 &amp; 3? </vt:lpstr>
      <vt:lpstr>How to implement the critical section for phase 2 &amp; 3? </vt:lpstr>
      <vt:lpstr>How to implement the critical section for phase 2 &amp; 3? </vt:lpstr>
      <vt:lpstr>Problem: read-write conflict </vt:lpstr>
      <vt:lpstr>How to implement the critical section for phase 2 &amp; 3? </vt:lpstr>
      <vt:lpstr>OCC: An Example</vt:lpstr>
      <vt:lpstr>OCC Advantages </vt:lpstr>
      <vt:lpstr>OCC Advantages </vt:lpstr>
      <vt:lpstr>OCC Advantages </vt:lpstr>
      <vt:lpstr>Locking preliminary </vt:lpstr>
      <vt:lpstr>Locking preliminary: atomic compare and swap </vt:lpstr>
      <vt:lpstr>Locking (Spin Lock) using Compare-and-swap</vt:lpstr>
      <vt:lpstr>Atomic operations are costly for spin lock</vt:lpstr>
      <vt:lpstr>OCC's Problem: False Aborts</vt:lpstr>
      <vt:lpstr>OCC's Problem: False Aborts</vt:lpstr>
      <vt:lpstr>OCC's Problem: livelock</vt:lpstr>
      <vt:lpstr>2PL vs. OCC: in a nutshell </vt:lpstr>
      <vt:lpstr>PowerPoint 演示文稿</vt:lpstr>
      <vt:lpstr>Hardware Transactional Memory</vt:lpstr>
      <vt:lpstr>Does RTM[*] solve all the problem? </vt:lpstr>
      <vt:lpstr>A little introduction to RTM’s ISA</vt:lpstr>
      <vt:lpstr>Programming with RTM</vt:lpstr>
      <vt:lpstr>Programming with RTM</vt:lpstr>
      <vt:lpstr>Programming with RTM</vt:lpstr>
      <vt:lpstr>How to handle aborts? Can we use simple retry? </vt:lpstr>
      <vt:lpstr>Can we use simple retry?  No</vt:lpstr>
      <vt:lpstr>Fun facts about the implementation of RTM </vt:lpstr>
      <vt:lpstr>Fun facts about the implementation of RTM </vt:lpstr>
      <vt:lpstr>Another drawback of RTM: limited working set </vt:lpstr>
      <vt:lpstr>How long can an RTM program execute? </vt:lpstr>
      <vt:lpstr>HTM on transactions </vt:lpstr>
      <vt:lpstr>Short summary of RTM</vt:lpstr>
      <vt:lpstr>OCC &amp; 2PL are bad when TXs are long running w/ many reads</vt:lpstr>
      <vt:lpstr>PowerPoint 演示文稿</vt:lpstr>
      <vt:lpstr>Abort in OCC</vt:lpstr>
      <vt:lpstr>Abort in OCC</vt:lpstr>
      <vt:lpstr>Abort in OCC case (2)</vt:lpstr>
      <vt:lpstr>Abort in OCC case (2)</vt:lpstr>
      <vt:lpstr>Idea: multi-versioning concurrency control </vt:lpstr>
      <vt:lpstr>Idea: multi-versioning concurrency control </vt:lpstr>
      <vt:lpstr>Get the start and commit time </vt:lpstr>
      <vt:lpstr>Try #1: Optimize OCC w/ MV (incomplete) </vt:lpstr>
      <vt:lpstr>Try #1: Optimize OCC w/ MV (incomplete) </vt:lpstr>
      <vt:lpstr>Partial snapshot</vt:lpstr>
      <vt:lpstr>Partial snapshot example </vt:lpstr>
      <vt:lpstr>Enforcing the write atomicity of snapshot w/ locking </vt:lpstr>
      <vt:lpstr>Example revisit  </vt:lpstr>
      <vt:lpstr>What about writes? </vt:lpstr>
      <vt:lpstr>MVCC ensures no race for reads, but not writes</vt:lpstr>
      <vt:lpstr>Put it together, MVCC so far </vt:lpstr>
      <vt:lpstr>PowerPoint 演示文稿</vt:lpstr>
      <vt:lpstr>Write skew anomaly </vt:lpstr>
      <vt:lpstr>Fixing the anomaly </vt:lpstr>
      <vt:lpstr>PowerPoint 演示文稿</vt:lpstr>
      <vt:lpstr>Multi-site transaction: what if the data is distributed? </vt:lpstr>
      <vt:lpstr>PowerPoint 演示文稿</vt:lpstr>
      <vt:lpstr>Multi-site transaction </vt:lpstr>
      <vt:lpstr>PowerPoint 演示文稿</vt:lpstr>
      <vt:lpstr>Two-phase Commit: a way to ensure multi-site atomicity</vt:lpstr>
      <vt:lpstr>We also aggregate scattered accesses as low-layer TX</vt:lpstr>
      <vt:lpstr>Two-phase Commit: a way to ensure multi-site atomicity</vt:lpstr>
      <vt:lpstr>Two-phase Commit: a way to ensure multi-site atomicity</vt:lpstr>
      <vt:lpstr>Multi-site transactions under two-phase commit </vt:lpstr>
      <vt:lpstr>PowerPoint 演示文稿</vt:lpstr>
      <vt:lpstr>Multiple-site Atomicity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What about 2PL or OCC in 2PC? </vt:lpstr>
      <vt:lpstr>Summary of 2-phase Commit</vt:lpstr>
      <vt:lpstr>Case study: ROCOCO</vt:lpstr>
      <vt:lpstr>What is a Distributed Transaction？</vt:lpstr>
      <vt:lpstr>Loss of serializability = angry customer</vt:lpstr>
      <vt:lpstr>Serializability is costly under contention </vt:lpstr>
      <vt:lpstr>OCC Aborts Contended Transactions</vt:lpstr>
      <vt:lpstr>2PL Blocks Contended Transactions</vt:lpstr>
      <vt:lpstr>PowerPoint 演示文稿</vt:lpstr>
      <vt:lpstr>The approach of ROCOCO</vt:lpstr>
      <vt:lpstr>Overview of ROCOCO</vt:lpstr>
      <vt:lpstr>#1 Two-phase protocol</vt:lpstr>
      <vt:lpstr>#2 Dependency Tracking: Start Phase </vt:lpstr>
      <vt:lpstr>#2 Dependency Tracking: Commit Phase </vt:lpstr>
      <vt:lpstr>Problem: Not Every Piece is Deferrable</vt:lpstr>
      <vt:lpstr>Immediate Pieces are Naughty!</vt:lpstr>
      <vt:lpstr>#3: Offline Checking: leverage TX Chopping</vt:lpstr>
      <vt:lpstr>#3: Offline Checking: Enhanced</vt:lpstr>
      <vt:lpstr>Incorporating Immediate Pieces</vt:lpstr>
      <vt:lpstr>PowerPoint 演示文稿</vt:lpstr>
      <vt:lpstr>Evaluation</vt:lpstr>
      <vt:lpstr>Workload: Scaled TPC-C</vt:lpstr>
      <vt:lpstr>Rococo Has Higher Throughput</vt:lpstr>
      <vt:lpstr>Rococo Avoids Aborts</vt:lpstr>
      <vt:lpstr>Conclusion of ROCOCO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茁</cp:lastModifiedBy>
  <cp:revision>2040</cp:revision>
  <cp:lastPrinted>2020-03-02T13:38:09Z</cp:lastPrinted>
  <dcterms:created xsi:type="dcterms:W3CDTF">2017-11-24T09:35:45Z</dcterms:created>
  <dcterms:modified xsi:type="dcterms:W3CDTF">2023-11-16T04:16:23Z</dcterms:modified>
</cp:coreProperties>
</file>